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57" r:id="rId2"/>
    <p:sldId id="258" r:id="rId3"/>
    <p:sldId id="259" r:id="rId4"/>
    <p:sldId id="260" r:id="rId5"/>
    <p:sldId id="261" r:id="rId6"/>
    <p:sldId id="262" r:id="rId7"/>
    <p:sldId id="263" r:id="rId8"/>
    <p:sldId id="264" r:id="rId9"/>
    <p:sldId id="265" r:id="rId10"/>
    <p:sldId id="266"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4" d="100"/>
          <a:sy n="74" d="100"/>
        </p:scale>
        <p:origin x="-110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E7F95E2-F944-4C06-AB00-46208AB178D5}" type="datetimeFigureOut">
              <a:rPr lang="en-US" smtClean="0"/>
              <a:t>8/6/2015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E36B241-081F-4BEA-9C30-5194CE771DD9}" type="slidenum">
              <a:rPr lang="en-US" smtClean="0"/>
              <a:t>‹#›</a:t>
            </a:fld>
            <a:endParaRPr lang="en-US"/>
          </a:p>
        </p:txBody>
      </p:sp>
    </p:spTree>
    <p:extLst>
      <p:ext uri="{BB962C8B-B14F-4D97-AF65-F5344CB8AC3E}">
        <p14:creationId xmlns:p14="http://schemas.microsoft.com/office/powerpoint/2010/main" val="10252971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14437" eaLnBrk="0" hangingPunct="0">
              <a:defRPr sz="2400">
                <a:solidFill>
                  <a:schemeClr val="tx1"/>
                </a:solidFill>
                <a:latin typeface="Arial" pitchFamily="34" charset="0"/>
                <a:ea typeface="ＭＳ Ｐゴシック" pitchFamily="34" charset="-128"/>
              </a:defRPr>
            </a:lvl1pPr>
            <a:lvl2pPr marL="729057" indent="-280406" defTabSz="914437" eaLnBrk="0" hangingPunct="0">
              <a:defRPr sz="2400">
                <a:solidFill>
                  <a:schemeClr val="tx1"/>
                </a:solidFill>
                <a:latin typeface="Arial" pitchFamily="34" charset="0"/>
                <a:ea typeface="ＭＳ Ｐゴシック" pitchFamily="34" charset="-128"/>
              </a:defRPr>
            </a:lvl2pPr>
            <a:lvl3pPr marL="1121626" indent="-224325" defTabSz="914437" eaLnBrk="0" hangingPunct="0">
              <a:defRPr sz="2400">
                <a:solidFill>
                  <a:schemeClr val="tx1"/>
                </a:solidFill>
                <a:latin typeface="Arial" pitchFamily="34" charset="0"/>
                <a:ea typeface="ＭＳ Ｐゴシック" pitchFamily="34" charset="-128"/>
              </a:defRPr>
            </a:lvl3pPr>
            <a:lvl4pPr marL="1570276" indent="-224325" defTabSz="914437" eaLnBrk="0" hangingPunct="0">
              <a:defRPr sz="2400">
                <a:solidFill>
                  <a:schemeClr val="tx1"/>
                </a:solidFill>
                <a:latin typeface="Arial" pitchFamily="34" charset="0"/>
                <a:ea typeface="ＭＳ Ｐゴシック" pitchFamily="34" charset="-128"/>
              </a:defRPr>
            </a:lvl4pPr>
            <a:lvl5pPr marL="2018927" indent="-224325" defTabSz="914437" eaLnBrk="0" hangingPunct="0">
              <a:defRPr sz="2400">
                <a:solidFill>
                  <a:schemeClr val="tx1"/>
                </a:solidFill>
                <a:latin typeface="Arial" pitchFamily="34" charset="0"/>
                <a:ea typeface="ＭＳ Ｐゴシック" pitchFamily="34" charset="-128"/>
              </a:defRPr>
            </a:lvl5pPr>
            <a:lvl6pPr marL="2467577" indent="-224325" defTabSz="914437"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16227" indent="-224325" defTabSz="914437"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364878" indent="-224325" defTabSz="914437"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13528" indent="-224325" defTabSz="914437"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0CF4137C-5B41-4086-AFA0-5B8C0C7E8607}" type="slidenum">
              <a:rPr lang="en-US" altLang="en-US" sz="1200">
                <a:solidFill>
                  <a:prstClr val="black"/>
                </a:solidFill>
              </a:rPr>
              <a:pPr eaLnBrk="1" hangingPunct="1">
                <a:defRPr/>
              </a:pPr>
              <a:t>1</a:t>
            </a:fld>
            <a:endParaRPr lang="en-US" altLang="en-US" sz="1200">
              <a:solidFill>
                <a:prstClr val="black"/>
              </a:solidFill>
            </a:endParaRPr>
          </a:p>
        </p:txBody>
      </p:sp>
      <p:sp>
        <p:nvSpPr>
          <p:cNvPr id="9219" name="Rectangle 2"/>
          <p:cNvSpPr>
            <a:spLocks noGrp="1" noRot="1" noChangeAspect="1" noChangeArrowheads="1" noTextEdit="1"/>
          </p:cNvSpPr>
          <p:nvPr>
            <p:ph type="sldImg"/>
          </p:nvPr>
        </p:nvSpPr>
        <p:spPr>
          <a:xfrm>
            <a:off x="1143000" y="684213"/>
            <a:ext cx="4573588" cy="3430587"/>
          </a:xfrm>
          <a:ln/>
        </p:spPr>
      </p:sp>
      <p:sp>
        <p:nvSpPr>
          <p:cNvPr id="9220" name="Rectangle 3"/>
          <p:cNvSpPr>
            <a:spLocks noGrp="1" noChangeArrowheads="1"/>
          </p:cNvSpPr>
          <p:nvPr>
            <p:ph type="body" idx="1"/>
          </p:nvPr>
        </p:nvSpPr>
        <p:spPr>
          <a:xfrm>
            <a:off x="686421" y="4345587"/>
            <a:ext cx="5485158" cy="4114487"/>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3124200"/>
            <a:ext cx="6477000" cy="1914144"/>
          </a:xfrm>
        </p:spPr>
        <p:txBody>
          <a:bodyPr lIns="45720" tIns="0" rIns="45720" bIns="0" rtlCol="0" anchor="b">
            <a:noAutofit/>
          </a:bodyPr>
          <a:lstStyle>
            <a:lvl1pPr algn="l" defTabSz="914400" rtl="0" eaLnBrk="1" latinLnBrk="0" hangingPunct="1">
              <a:lnSpc>
                <a:spcPts val="5000"/>
              </a:lnSpc>
              <a:spcBef>
                <a:spcPct val="0"/>
              </a:spcBef>
              <a:buNone/>
              <a:defRPr sz="4600" kern="1200">
                <a:solidFill>
                  <a:schemeClr val="tx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2209800" y="5056632"/>
            <a:ext cx="6477000" cy="1174088"/>
          </a:xfrm>
        </p:spPr>
        <p:txBody>
          <a:bodyPr tIns="0" rIns="45720" bIns="0" rtlCol="0">
            <a:normAutofit/>
          </a:bodyPr>
          <a:lstStyle>
            <a:lvl1pPr marL="0" indent="0" algn="l" defTabSz="914400" rtl="0" eaLnBrk="1" latinLnBrk="0" hangingPunct="1">
              <a:lnSpc>
                <a:spcPts val="2600"/>
              </a:lnSpc>
              <a:spcBef>
                <a:spcPts val="0"/>
              </a:spcBef>
              <a:buSzPct val="90000"/>
              <a:buFontTx/>
              <a:buNone/>
              <a:defRPr sz="2200" kern="1200">
                <a:solidFill>
                  <a:schemeClr val="tx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57200" y="6300788"/>
            <a:ext cx="1984375" cy="273050"/>
          </a:xfrm>
        </p:spPr>
        <p:txBody>
          <a:bodyPr/>
          <a:lstStyle>
            <a:lvl1pPr marL="0" algn="l" defTabSz="914400" rtl="0" eaLnBrk="1" latinLnBrk="0" hangingPunct="1">
              <a:defRPr sz="1100" kern="1200">
                <a:solidFill>
                  <a:schemeClr val="tx1"/>
                </a:solidFill>
                <a:latin typeface="Rockwell" pitchFamily="18" charset="0"/>
                <a:ea typeface="+mn-ea"/>
                <a:cs typeface="+mn-cs"/>
              </a:defRPr>
            </a:lvl1pPr>
          </a:lstStyle>
          <a:p>
            <a:pPr>
              <a:defRPr/>
            </a:pPr>
            <a:endParaRPr lang="en-US">
              <a:solidFill>
                <a:prstClr val="black"/>
              </a:solidFill>
            </a:endParaRPr>
          </a:p>
        </p:txBody>
      </p:sp>
      <p:sp>
        <p:nvSpPr>
          <p:cNvPr id="5" name="Footer Placeholder 4"/>
          <p:cNvSpPr>
            <a:spLocks noGrp="1"/>
          </p:cNvSpPr>
          <p:nvPr>
            <p:ph type="ftr" sz="quarter" idx="11"/>
          </p:nvPr>
        </p:nvSpPr>
        <p:spPr>
          <a:xfrm>
            <a:off x="3959225" y="6300788"/>
            <a:ext cx="3813175" cy="273050"/>
          </a:xfrm>
        </p:spPr>
        <p:txBody>
          <a:bodyPr/>
          <a:lstStyle>
            <a:lvl1pPr marL="0" algn="l" defTabSz="914400" rtl="0" eaLnBrk="1" latinLnBrk="0" hangingPunct="1">
              <a:defRPr sz="1100" kern="1200">
                <a:solidFill>
                  <a:schemeClr val="tx1"/>
                </a:solidFill>
                <a:latin typeface="Rockwell" pitchFamily="18" charset="0"/>
                <a:ea typeface="+mn-ea"/>
                <a:cs typeface="+mn-cs"/>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a:xfrm>
            <a:off x="8275638" y="6300788"/>
            <a:ext cx="685800" cy="273050"/>
          </a:xfrm>
        </p:spPr>
        <p:txBody>
          <a:bodyPr/>
          <a:lstStyle>
            <a:lvl1pPr>
              <a:defRPr sz="1100" smtClean="0">
                <a:latin typeface="Rockwell" pitchFamily="18" charset="0"/>
              </a:defRPr>
            </a:lvl1pPr>
          </a:lstStyle>
          <a:p>
            <a:pPr>
              <a:defRPr/>
            </a:pPr>
            <a:fld id="{3F84EAAB-B16B-44B7-BF9B-02C6E0066BED}" type="slidenum">
              <a:rPr lang="en-US" altLang="en-US">
                <a:solidFill>
                  <a:prstClr val="black"/>
                </a:solidFill>
              </a:rPr>
              <a:pPr>
                <a:defRPr/>
              </a:pPr>
              <a:t>‹#›</a:t>
            </a:fld>
            <a:endParaRPr lang="en-US" altLang="en-US">
              <a:solidFill>
                <a:srgbClr val="54492B"/>
              </a:solidFill>
            </a:endParaRPr>
          </a:p>
        </p:txBody>
      </p:sp>
    </p:spTree>
    <p:extLst>
      <p:ext uri="{BB962C8B-B14F-4D97-AF65-F5344CB8AC3E}">
        <p14:creationId xmlns:p14="http://schemas.microsoft.com/office/powerpoint/2010/main" val="405374066"/>
      </p:ext>
    </p:extLst>
  </p:cSld>
  <p:clrMapOvr>
    <a:overrideClrMapping bg1="lt1" tx1="dk1" bg2="lt2" tx2="dk2" accent1="accent1" accent2="accent2" accent3="accent3" accent4="accent4" accent5="accent5" accent6="accent6" hlink="hlink" folHlink="folHlink"/>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tabLst/>
              <a:defRPr sz="1800"/>
            </a:lvl6pPr>
            <a:lvl7pPr marL="2290763" indent="-344488">
              <a:tabLst/>
              <a:defRPr sz="1800"/>
            </a:lvl7pPr>
            <a:lvl8pPr marL="2290763" indent="-344488">
              <a:tabLst/>
              <a:defRPr sz="1800"/>
            </a:lvl8pPr>
            <a:lvl9pPr marL="2290763" indent="-344488">
              <a:tabLst/>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0"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Date Placeholder 3"/>
          <p:cNvSpPr>
            <a:spLocks noGrp="1"/>
          </p:cNvSpPr>
          <p:nvPr>
            <p:ph type="dt" sz="half" idx="16"/>
          </p:nvPr>
        </p:nvSpPr>
        <p:spPr/>
        <p:txBody>
          <a:bodyPr/>
          <a:lstStyle>
            <a:lvl1pPr>
              <a:defRPr/>
            </a:lvl1pPr>
          </a:lstStyle>
          <a:p>
            <a:pPr>
              <a:defRPr/>
            </a:pPr>
            <a:endParaRPr lang="en-US">
              <a:solidFill>
                <a:prstClr val="black"/>
              </a:solidFill>
            </a:endParaRPr>
          </a:p>
        </p:txBody>
      </p:sp>
      <p:sp>
        <p:nvSpPr>
          <p:cNvPr id="7" name="Footer Placeholder 4"/>
          <p:cNvSpPr>
            <a:spLocks noGrp="1"/>
          </p:cNvSpPr>
          <p:nvPr>
            <p:ph type="ftr" sz="quarter" idx="17"/>
          </p:nvPr>
        </p:nvSpPr>
        <p:spPr/>
        <p:txBody>
          <a:bodyPr/>
          <a:lstStyle>
            <a:lvl1pPr>
              <a:defRPr/>
            </a:lvl1pPr>
          </a:lstStyle>
          <a:p>
            <a:pPr>
              <a:defRPr/>
            </a:pPr>
            <a:endParaRPr lang="en-US">
              <a:solidFill>
                <a:prstClr val="black"/>
              </a:solidFill>
            </a:endParaRPr>
          </a:p>
        </p:txBody>
      </p:sp>
      <p:sp>
        <p:nvSpPr>
          <p:cNvPr id="8" name="Slide Number Placeholder 5"/>
          <p:cNvSpPr>
            <a:spLocks noGrp="1"/>
          </p:cNvSpPr>
          <p:nvPr>
            <p:ph type="sldNum" sz="quarter" idx="18"/>
          </p:nvPr>
        </p:nvSpPr>
        <p:spPr/>
        <p:txBody>
          <a:bodyPr/>
          <a:lstStyle>
            <a:lvl1pPr>
              <a:defRPr smtClean="0"/>
            </a:lvl1pPr>
          </a:lstStyle>
          <a:p>
            <a:pPr>
              <a:defRPr/>
            </a:pPr>
            <a:fld id="{F9C7E16C-75DD-457B-98AB-BB9697BEE003}"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2242701100"/>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8" name="Content Placeholder 2"/>
          <p:cNvSpPr>
            <a:spLocks noGrp="1"/>
          </p:cNvSpPr>
          <p:nvPr>
            <p:ph sz="half" idx="13"/>
          </p:nvPr>
        </p:nvSpPr>
        <p:spPr>
          <a:xfrm>
            <a:off x="914400"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3"/>
          <p:cNvSpPr>
            <a:spLocks noGrp="1"/>
          </p:cNvSpPr>
          <p:nvPr>
            <p:ph type="dt" sz="half" idx="16"/>
          </p:nvPr>
        </p:nvSpPr>
        <p:spPr/>
        <p:txBody>
          <a:bodyPr/>
          <a:lstStyle>
            <a:lvl1pPr>
              <a:defRPr/>
            </a:lvl1pPr>
          </a:lstStyle>
          <a:p>
            <a:pPr>
              <a:defRPr/>
            </a:pPr>
            <a:endParaRPr lang="en-US">
              <a:solidFill>
                <a:prstClr val="black"/>
              </a:solidFill>
            </a:endParaRPr>
          </a:p>
        </p:txBody>
      </p:sp>
      <p:sp>
        <p:nvSpPr>
          <p:cNvPr id="9" name="Footer Placeholder 4"/>
          <p:cNvSpPr>
            <a:spLocks noGrp="1"/>
          </p:cNvSpPr>
          <p:nvPr>
            <p:ph type="ftr" sz="quarter" idx="17"/>
          </p:nvPr>
        </p:nvSpPr>
        <p:spPr/>
        <p:txBody>
          <a:bodyPr/>
          <a:lstStyle>
            <a:lvl1pPr>
              <a:defRPr/>
            </a:lvl1pPr>
          </a:lstStyle>
          <a:p>
            <a:pPr>
              <a:defRPr/>
            </a:pPr>
            <a:endParaRPr lang="en-US">
              <a:solidFill>
                <a:prstClr val="black"/>
              </a:solidFill>
            </a:endParaRPr>
          </a:p>
        </p:txBody>
      </p:sp>
      <p:sp>
        <p:nvSpPr>
          <p:cNvPr id="10" name="Slide Number Placeholder 5"/>
          <p:cNvSpPr>
            <a:spLocks noGrp="1"/>
          </p:cNvSpPr>
          <p:nvPr>
            <p:ph type="sldNum" sz="quarter" idx="18"/>
          </p:nvPr>
        </p:nvSpPr>
        <p:spPr/>
        <p:txBody>
          <a:bodyPr/>
          <a:lstStyle>
            <a:lvl1pPr>
              <a:defRPr smtClean="0"/>
            </a:lvl1pPr>
          </a:lstStyle>
          <a:p>
            <a:pPr>
              <a:defRPr/>
            </a:pPr>
            <a:fld id="{9114E7C0-E43C-4EF6-97F5-518A3F552DB4}"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2844555656"/>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3"/>
          <p:cNvSpPr>
            <a:spLocks noGrp="1"/>
          </p:cNvSpPr>
          <p:nvPr>
            <p:ph type="dt" sz="half" idx="10"/>
          </p:nvPr>
        </p:nvSpPr>
        <p:spPr/>
        <p:txBody>
          <a:bodyPr/>
          <a:lstStyle>
            <a:lvl1pPr>
              <a:defRPr/>
            </a:lvl1pPr>
          </a:lstStyle>
          <a:p>
            <a:pPr>
              <a:defRPr/>
            </a:pPr>
            <a:endParaRPr lang="en-US">
              <a:solidFill>
                <a:prstClr val="black"/>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5" name="Slide Number Placeholder 5"/>
          <p:cNvSpPr>
            <a:spLocks noGrp="1"/>
          </p:cNvSpPr>
          <p:nvPr>
            <p:ph type="sldNum" sz="quarter" idx="12"/>
          </p:nvPr>
        </p:nvSpPr>
        <p:spPr/>
        <p:txBody>
          <a:bodyPr/>
          <a:lstStyle>
            <a:lvl1pPr>
              <a:defRPr smtClean="0"/>
            </a:lvl1pPr>
          </a:lstStyle>
          <a:p>
            <a:pPr>
              <a:defRPr/>
            </a:pPr>
            <a:fld id="{469E6774-E831-416E-9CD2-237B42D3F92A}"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3211670905"/>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prstClr val="black"/>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4" name="Slide Number Placeholder 5"/>
          <p:cNvSpPr>
            <a:spLocks noGrp="1"/>
          </p:cNvSpPr>
          <p:nvPr>
            <p:ph type="sldNum" sz="quarter" idx="12"/>
          </p:nvPr>
        </p:nvSpPr>
        <p:spPr/>
        <p:txBody>
          <a:bodyPr/>
          <a:lstStyle>
            <a:lvl1pPr>
              <a:defRPr smtClean="0"/>
            </a:lvl1pPr>
          </a:lstStyle>
          <a:p>
            <a:pPr>
              <a:defRPr/>
            </a:pPr>
            <a:fld id="{7617CE26-49F4-4018-87AE-9421E3081443}"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926106501"/>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690048"/>
            <a:ext cx="3563938" cy="1162050"/>
          </a:xfrm>
        </p:spPr>
        <p:txBody>
          <a:bodyPr tIns="0" bIns="0" anchor="b"/>
          <a:lstStyle>
            <a:lvl1pPr algn="l">
              <a:lnSpc>
                <a:spcPts val="4600"/>
              </a:lnSpc>
              <a:defRPr sz="4200" b="1"/>
            </a:lvl1pPr>
          </a:lstStyle>
          <a:p>
            <a:r>
              <a:rPr lang="en-US" smtClean="0"/>
              <a:t>Click to edit Master title style</a:t>
            </a:r>
            <a:endParaRPr/>
          </a:p>
        </p:txBody>
      </p:sp>
      <p:sp>
        <p:nvSpPr>
          <p:cNvPr id="3" name="Content Placeholder 2"/>
          <p:cNvSpPr>
            <a:spLocks noGrp="1"/>
          </p:cNvSpPr>
          <p:nvPr>
            <p:ph idx="1"/>
          </p:nvPr>
        </p:nvSpPr>
        <p:spPr>
          <a:xfrm>
            <a:off x="4667250" y="368490"/>
            <a:ext cx="3566160" cy="5627498"/>
          </a:xfrm>
        </p:spPr>
        <p:txBody>
          <a:bodyPr/>
          <a:lstStyle>
            <a:lvl1pPr>
              <a:defRPr sz="2200"/>
            </a:lvl1pPr>
            <a:lvl2pPr>
              <a:defRPr sz="2000"/>
            </a:lvl2pPr>
            <a:lvl3pPr>
              <a:defRPr sz="1800"/>
            </a:lvl3pPr>
            <a:lvl4pPr>
              <a:defRPr sz="1800"/>
            </a:lvl4pPr>
            <a:lvl5pPr>
              <a:defRPr sz="1800"/>
            </a:lvl5pPr>
            <a:lvl6pPr>
              <a:defRPr sz="2000"/>
            </a:lvl6pPr>
            <a:lvl7pPr marL="2290763" indent="-344488">
              <a:defRPr sz="2000"/>
            </a:lvl7pPr>
            <a:lvl8pPr marL="2290763" indent="-344488">
              <a:defRPr sz="2000"/>
            </a:lvl8pPr>
            <a:lvl9pPr marL="2290763" indent="-344488">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914398" y="2866030"/>
            <a:ext cx="3563938"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7" name="Slide Number Placeholder 5"/>
          <p:cNvSpPr>
            <a:spLocks noGrp="1"/>
          </p:cNvSpPr>
          <p:nvPr>
            <p:ph type="sldNum" sz="quarter" idx="12"/>
          </p:nvPr>
        </p:nvSpPr>
        <p:spPr/>
        <p:txBody>
          <a:bodyPr/>
          <a:lstStyle>
            <a:lvl1pPr>
              <a:defRPr smtClean="0"/>
            </a:lvl1pPr>
          </a:lstStyle>
          <a:p>
            <a:pPr>
              <a:defRPr/>
            </a:pPr>
            <a:fld id="{2A4F8447-88E0-42C3-89F3-972327A487F8}"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1120940801"/>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grpSp>
        <p:nvGrpSpPr>
          <p:cNvPr id="5" name="Group 7"/>
          <p:cNvGrpSpPr>
            <a:grpSpLocks/>
          </p:cNvGrpSpPr>
          <p:nvPr/>
        </p:nvGrpSpPr>
        <p:grpSpPr bwMode="auto">
          <a:xfrm rot="-178369">
            <a:off x="628650" y="506413"/>
            <a:ext cx="3851275" cy="5514975"/>
            <a:chOff x="1524000" y="381000"/>
            <a:chExt cx="3657600" cy="4737978"/>
          </a:xfrm>
        </p:grpSpPr>
        <p:sp>
          <p:nvSpPr>
            <p:cNvPr id="6" name="Rectangle 5"/>
            <p:cNvSpPr>
              <a:spLocks noChangeArrowheads="1"/>
            </p:cNvSpPr>
            <p:nvPr userDrawn="1"/>
          </p:nvSpPr>
          <p:spPr bwMode="auto">
            <a:xfrm>
              <a:off x="1516863" y="380656"/>
              <a:ext cx="3657600" cy="4724340"/>
            </a:xfrm>
            <a:prstGeom prst="rect">
              <a:avLst/>
            </a:prstGeom>
            <a:solidFill>
              <a:schemeClr val="bg1"/>
            </a:solidFill>
            <a:ln w="19050">
              <a:solidFill>
                <a:schemeClr val="bg1"/>
              </a:solidFill>
              <a:miter lim="800000"/>
              <a:headEnd/>
              <a:tailEnd/>
            </a:ln>
            <a:effectLst>
              <a:outerShdw blurRad="50800" dist="38100" dir="2700000" algn="tl" rotWithShape="0">
                <a:srgbClr val="808080">
                  <a:alpha val="39999"/>
                </a:srgbClr>
              </a:outerShdw>
            </a:effectLst>
          </p:spPr>
          <p:txBody>
            <a:bodyPr anchor="ctr"/>
            <a:lstStyle/>
            <a:p>
              <a:pPr algn="ctr" fontAlgn="base">
                <a:spcBef>
                  <a:spcPct val="0"/>
                </a:spcBef>
                <a:spcAft>
                  <a:spcPct val="0"/>
                </a:spcAft>
                <a:defRPr/>
              </a:pPr>
              <a:endParaRPr>
                <a:solidFill>
                  <a:prstClr val="white"/>
                </a:solidFill>
              </a:endParaRPr>
            </a:p>
          </p:txBody>
        </p:sp>
        <p:sp>
          <p:nvSpPr>
            <p:cNvPr id="7" name="Rectangle 6"/>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a:solidFill>
                  <a:prstClr val="white"/>
                </a:solidFill>
              </a:endParaRPr>
            </a:p>
          </p:txBody>
        </p:sp>
      </p:grpSp>
      <p:sp>
        <p:nvSpPr>
          <p:cNvPr id="2" name="Title 1"/>
          <p:cNvSpPr>
            <a:spLocks noGrp="1"/>
          </p:cNvSpPr>
          <p:nvPr>
            <p:ph type="title"/>
          </p:nvPr>
        </p:nvSpPr>
        <p:spPr>
          <a:xfrm>
            <a:off x="5017546" y="1524000"/>
            <a:ext cx="3566160" cy="1162050"/>
          </a:xfrm>
        </p:spPr>
        <p:txBody>
          <a:bodyPr tIns="0" bIns="0" anchor="b"/>
          <a:lstStyle>
            <a:lvl1pPr algn="l">
              <a:lnSpc>
                <a:spcPts val="4600"/>
              </a:lnSpc>
              <a:defRPr sz="4200" b="1"/>
            </a:lvl1pPr>
          </a:lstStyle>
          <a:p>
            <a:r>
              <a:rPr lang="en-US" smtClean="0"/>
              <a:t>Click to edit Master title style</a:t>
            </a:r>
            <a:endParaRPr/>
          </a:p>
        </p:txBody>
      </p:sp>
      <p:sp>
        <p:nvSpPr>
          <p:cNvPr id="4" name="Text Placeholder 3"/>
          <p:cNvSpPr>
            <a:spLocks noGrp="1"/>
          </p:cNvSpPr>
          <p:nvPr>
            <p:ph type="body" sz="half" idx="2"/>
          </p:nvPr>
        </p:nvSpPr>
        <p:spPr>
          <a:xfrm>
            <a:off x="5017544"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Picture Placeholder 9"/>
          <p:cNvSpPr>
            <a:spLocks noGrp="1"/>
          </p:cNvSpPr>
          <p:nvPr>
            <p:ph type="pic" sz="quarter" idx="14"/>
          </p:nvPr>
        </p:nvSpPr>
        <p:spPr>
          <a:xfrm rot="21421631">
            <a:off x="808793" y="667560"/>
            <a:ext cx="3468664" cy="5124723"/>
          </a:xfrm>
          <a:solidFill>
            <a:schemeClr val="bg1">
              <a:lumMod val="85000"/>
            </a:schemeClr>
          </a:solidFill>
        </p:spPr>
        <p:txBody>
          <a:bodyPr rtlCol="0">
            <a:normAutofit/>
          </a:bodyPr>
          <a:lstStyle>
            <a:lvl1pPr>
              <a:buNone/>
              <a:defRPr/>
            </a:lvl1pPr>
          </a:lstStyle>
          <a:p>
            <a:pPr lvl="0"/>
            <a:r>
              <a:rPr lang="en-US" noProof="0" smtClean="0"/>
              <a:t>Drag picture to placeholder or click icon to add</a:t>
            </a:r>
            <a:endParaRPr noProof="0"/>
          </a:p>
        </p:txBody>
      </p:sp>
      <p:sp>
        <p:nvSpPr>
          <p:cNvPr id="8" name="Date Placeholder 4"/>
          <p:cNvSpPr>
            <a:spLocks noGrp="1"/>
          </p:cNvSpPr>
          <p:nvPr>
            <p:ph type="dt" sz="half" idx="15"/>
          </p:nvPr>
        </p:nvSpPr>
        <p:spPr/>
        <p:txBody>
          <a:bodyPr/>
          <a:lstStyle>
            <a:lvl1pPr>
              <a:defRPr/>
            </a:lvl1pPr>
          </a:lstStyle>
          <a:p>
            <a:pPr>
              <a:defRPr/>
            </a:pPr>
            <a:endParaRPr lang="en-US">
              <a:solidFill>
                <a:prstClr val="black"/>
              </a:solidFill>
            </a:endParaRPr>
          </a:p>
        </p:txBody>
      </p:sp>
      <p:sp>
        <p:nvSpPr>
          <p:cNvPr id="9" name="Footer Placeholder 5"/>
          <p:cNvSpPr>
            <a:spLocks noGrp="1"/>
          </p:cNvSpPr>
          <p:nvPr>
            <p:ph type="ftr" sz="quarter" idx="16"/>
          </p:nvPr>
        </p:nvSpPr>
        <p:spPr/>
        <p:txBody>
          <a:bodyPr/>
          <a:lstStyle>
            <a:lvl1pPr>
              <a:defRPr/>
            </a:lvl1pPr>
          </a:lstStyle>
          <a:p>
            <a:pPr>
              <a:defRPr/>
            </a:pPr>
            <a:endParaRPr lang="en-US">
              <a:solidFill>
                <a:prstClr val="black"/>
              </a:solidFill>
            </a:endParaRPr>
          </a:p>
        </p:txBody>
      </p:sp>
      <p:sp>
        <p:nvSpPr>
          <p:cNvPr id="10" name="Slide Number Placeholder 6"/>
          <p:cNvSpPr>
            <a:spLocks noGrp="1"/>
          </p:cNvSpPr>
          <p:nvPr>
            <p:ph type="sldNum" sz="quarter" idx="17"/>
          </p:nvPr>
        </p:nvSpPr>
        <p:spPr/>
        <p:txBody>
          <a:bodyPr/>
          <a:lstStyle>
            <a:lvl1pPr>
              <a:defRPr smtClean="0"/>
            </a:lvl1pPr>
          </a:lstStyle>
          <a:p>
            <a:pPr>
              <a:defRPr/>
            </a:pPr>
            <a:fld id="{8C0110FA-C75A-409F-ACBD-9D723518CD30}"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1583451029"/>
      </p:ext>
    </p:extLst>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grpSp>
        <p:nvGrpSpPr>
          <p:cNvPr id="6" name="Group 13"/>
          <p:cNvGrpSpPr>
            <a:grpSpLocks/>
          </p:cNvGrpSpPr>
          <p:nvPr/>
        </p:nvGrpSpPr>
        <p:grpSpPr bwMode="auto">
          <a:xfrm rot="-385649">
            <a:off x="312738" y="3521075"/>
            <a:ext cx="4089400" cy="3025775"/>
            <a:chOff x="1524000" y="381000"/>
            <a:chExt cx="3657600" cy="4737978"/>
          </a:xfrm>
        </p:grpSpPr>
        <p:sp>
          <p:nvSpPr>
            <p:cNvPr id="7" name="Rectangle 6"/>
            <p:cNvSpPr>
              <a:spLocks noChangeArrowheads="1"/>
            </p:cNvSpPr>
            <p:nvPr userDrawn="1"/>
          </p:nvSpPr>
          <p:spPr bwMode="auto">
            <a:xfrm>
              <a:off x="1517342" y="379648"/>
              <a:ext cx="3657600" cy="4725550"/>
            </a:xfrm>
            <a:prstGeom prst="rect">
              <a:avLst/>
            </a:prstGeom>
            <a:solidFill>
              <a:schemeClr val="bg1"/>
            </a:solidFill>
            <a:ln w="19050">
              <a:solidFill>
                <a:schemeClr val="bg1"/>
              </a:solidFill>
              <a:miter lim="800000"/>
              <a:headEnd/>
              <a:tailEnd/>
            </a:ln>
            <a:effectLst>
              <a:outerShdw blurRad="50800" dist="38100" dir="2700000" algn="tl" rotWithShape="0">
                <a:srgbClr val="808080">
                  <a:alpha val="39999"/>
                </a:srgbClr>
              </a:outerShdw>
            </a:effectLst>
          </p:spPr>
          <p:txBody>
            <a:bodyPr anchor="ctr"/>
            <a:lstStyle/>
            <a:p>
              <a:pPr algn="ctr" fontAlgn="base">
                <a:spcBef>
                  <a:spcPct val="0"/>
                </a:spcBef>
                <a:spcAft>
                  <a:spcPct val="0"/>
                </a:spcAft>
                <a:defRPr/>
              </a:pPr>
              <a:endParaRPr>
                <a:solidFill>
                  <a:prstClr val="white"/>
                </a:solidFill>
              </a:endParaRPr>
            </a:p>
          </p:txBody>
        </p:sp>
        <p:sp>
          <p:nvSpPr>
            <p:cNvPr id="8" name="Rectangle 7"/>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a:solidFill>
                  <a:prstClr val="white"/>
                </a:solidFill>
              </a:endParaRPr>
            </a:p>
          </p:txBody>
        </p:sp>
      </p:grpSp>
      <p:grpSp>
        <p:nvGrpSpPr>
          <p:cNvPr id="9" name="Group 9"/>
          <p:cNvGrpSpPr>
            <a:grpSpLocks/>
          </p:cNvGrpSpPr>
          <p:nvPr/>
        </p:nvGrpSpPr>
        <p:grpSpPr bwMode="auto">
          <a:xfrm rot="232774">
            <a:off x="169863" y="241300"/>
            <a:ext cx="4087812" cy="3025775"/>
            <a:chOff x="1524000" y="381000"/>
            <a:chExt cx="3657600" cy="4737978"/>
          </a:xfrm>
        </p:grpSpPr>
        <p:sp>
          <p:nvSpPr>
            <p:cNvPr id="10" name="Rectangle 9"/>
            <p:cNvSpPr>
              <a:spLocks noChangeArrowheads="1"/>
            </p:cNvSpPr>
            <p:nvPr userDrawn="1"/>
          </p:nvSpPr>
          <p:spPr bwMode="auto">
            <a:xfrm>
              <a:off x="1523760" y="381014"/>
              <a:ext cx="3657600" cy="4725550"/>
            </a:xfrm>
            <a:prstGeom prst="rect">
              <a:avLst/>
            </a:prstGeom>
            <a:solidFill>
              <a:schemeClr val="bg1"/>
            </a:solidFill>
            <a:ln w="19050">
              <a:solidFill>
                <a:schemeClr val="bg1"/>
              </a:solidFill>
              <a:miter lim="800000"/>
              <a:headEnd/>
              <a:tailEnd/>
            </a:ln>
            <a:effectLst>
              <a:outerShdw blurRad="50800" dist="38100" dir="2700000" algn="tl" rotWithShape="0">
                <a:srgbClr val="808080">
                  <a:alpha val="39999"/>
                </a:srgbClr>
              </a:outerShdw>
            </a:effectLst>
          </p:spPr>
          <p:txBody>
            <a:bodyPr anchor="ctr"/>
            <a:lstStyle/>
            <a:p>
              <a:pPr algn="ctr" fontAlgn="base">
                <a:spcBef>
                  <a:spcPct val="0"/>
                </a:spcBef>
                <a:spcAft>
                  <a:spcPct val="0"/>
                </a:spcAft>
                <a:defRPr/>
              </a:pPr>
              <a:endParaRPr>
                <a:solidFill>
                  <a:prstClr val="white"/>
                </a:solidFill>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a:solidFill>
                  <a:prstClr val="white"/>
                </a:solidFill>
              </a:endParaRPr>
            </a:p>
          </p:txBody>
        </p:sp>
      </p:grpSp>
      <p:sp>
        <p:nvSpPr>
          <p:cNvPr id="17" name="Picture Placeholder 9"/>
          <p:cNvSpPr>
            <a:spLocks noGrp="1"/>
          </p:cNvSpPr>
          <p:nvPr>
            <p:ph type="pic" sz="quarter" idx="16"/>
          </p:nvPr>
        </p:nvSpPr>
        <p:spPr>
          <a:xfrm rot="21214351">
            <a:off x="491057" y="3682579"/>
            <a:ext cx="3704109" cy="2697083"/>
          </a:xfrm>
          <a:solidFill>
            <a:schemeClr val="bg1">
              <a:lumMod val="85000"/>
            </a:schemeClr>
          </a:solidFill>
        </p:spPr>
        <p:txBody>
          <a:bodyPr rtlCol="0">
            <a:normAutofit/>
          </a:bodyPr>
          <a:lstStyle>
            <a:lvl1pPr>
              <a:buNone/>
              <a:defRPr/>
            </a:lvl1pPr>
          </a:lstStyle>
          <a:p>
            <a:pPr lvl="0"/>
            <a:r>
              <a:rPr lang="en-US" noProof="0" smtClean="0"/>
              <a:t>Drag picture to placeholder or click icon to add</a:t>
            </a:r>
            <a:endParaRPr noProof="0"/>
          </a:p>
        </p:txBody>
      </p:sp>
      <p:sp>
        <p:nvSpPr>
          <p:cNvPr id="13" name="Picture Placeholder 9"/>
          <p:cNvSpPr>
            <a:spLocks noGrp="1"/>
          </p:cNvSpPr>
          <p:nvPr>
            <p:ph type="pic" sz="quarter" idx="15"/>
          </p:nvPr>
        </p:nvSpPr>
        <p:spPr>
          <a:xfrm rot="232774">
            <a:off x="347129" y="403037"/>
            <a:ext cx="3704109" cy="2697083"/>
          </a:xfrm>
          <a:solidFill>
            <a:schemeClr val="bg1">
              <a:lumMod val="85000"/>
            </a:schemeClr>
          </a:solidFill>
        </p:spPr>
        <p:txBody>
          <a:bodyPr rtlCol="0">
            <a:normAutofit/>
          </a:bodyPr>
          <a:lstStyle>
            <a:lvl1pPr>
              <a:buNone/>
              <a:defRPr/>
            </a:lvl1pPr>
          </a:lstStyle>
          <a:p>
            <a:pPr lvl="0"/>
            <a:r>
              <a:rPr lang="en-US" noProof="0" smtClean="0"/>
              <a:t>Drag picture to placeholder or click icon to add</a:t>
            </a:r>
            <a:endParaRPr noProof="0"/>
          </a:p>
        </p:txBody>
      </p:sp>
      <p:sp>
        <p:nvSpPr>
          <p:cNvPr id="2" name="Title 1"/>
          <p:cNvSpPr>
            <a:spLocks noGrp="1"/>
          </p:cNvSpPr>
          <p:nvPr>
            <p:ph type="title"/>
          </p:nvPr>
        </p:nvSpPr>
        <p:spPr>
          <a:xfrm>
            <a:off x="5013434" y="1524000"/>
            <a:ext cx="3566160" cy="1162050"/>
          </a:xfrm>
        </p:spPr>
        <p:txBody>
          <a:bodyPr tIns="0" bIns="0" anchor="b"/>
          <a:lstStyle>
            <a:lvl1pPr algn="l">
              <a:lnSpc>
                <a:spcPts val="4600"/>
              </a:lnSpc>
              <a:defRPr sz="4200" b="1"/>
            </a:lvl1pPr>
          </a:lstStyle>
          <a:p>
            <a:r>
              <a:rPr lang="en-US" smtClean="0"/>
              <a:t>Click to edit Master title style</a:t>
            </a:r>
            <a:endParaRPr/>
          </a:p>
        </p:txBody>
      </p:sp>
      <p:sp>
        <p:nvSpPr>
          <p:cNvPr id="4" name="Text Placeholder 3"/>
          <p:cNvSpPr>
            <a:spLocks noGrp="1"/>
          </p:cNvSpPr>
          <p:nvPr>
            <p:ph type="body" sz="half" idx="2"/>
          </p:nvPr>
        </p:nvSpPr>
        <p:spPr>
          <a:xfrm>
            <a:off x="5013432"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Date Placeholder 4"/>
          <p:cNvSpPr>
            <a:spLocks noGrp="1"/>
          </p:cNvSpPr>
          <p:nvPr>
            <p:ph type="dt" sz="half" idx="17"/>
          </p:nvPr>
        </p:nvSpPr>
        <p:spPr/>
        <p:txBody>
          <a:bodyPr/>
          <a:lstStyle>
            <a:lvl1pPr>
              <a:defRPr/>
            </a:lvl1pPr>
          </a:lstStyle>
          <a:p>
            <a:pPr>
              <a:defRPr/>
            </a:pPr>
            <a:endParaRPr lang="en-US">
              <a:solidFill>
                <a:prstClr val="black"/>
              </a:solidFill>
            </a:endParaRPr>
          </a:p>
        </p:txBody>
      </p:sp>
      <p:sp>
        <p:nvSpPr>
          <p:cNvPr id="14" name="Footer Placeholder 5"/>
          <p:cNvSpPr>
            <a:spLocks noGrp="1"/>
          </p:cNvSpPr>
          <p:nvPr>
            <p:ph type="ftr" sz="quarter" idx="18"/>
          </p:nvPr>
        </p:nvSpPr>
        <p:spPr/>
        <p:txBody>
          <a:bodyPr/>
          <a:lstStyle>
            <a:lvl1pPr>
              <a:defRPr/>
            </a:lvl1pPr>
          </a:lstStyle>
          <a:p>
            <a:pPr>
              <a:defRPr/>
            </a:pPr>
            <a:endParaRPr lang="en-US">
              <a:solidFill>
                <a:prstClr val="black"/>
              </a:solidFill>
            </a:endParaRPr>
          </a:p>
        </p:txBody>
      </p:sp>
      <p:sp>
        <p:nvSpPr>
          <p:cNvPr id="15" name="Slide Number Placeholder 6"/>
          <p:cNvSpPr>
            <a:spLocks noGrp="1"/>
          </p:cNvSpPr>
          <p:nvPr>
            <p:ph type="sldNum" sz="quarter" idx="19"/>
          </p:nvPr>
        </p:nvSpPr>
        <p:spPr/>
        <p:txBody>
          <a:bodyPr/>
          <a:lstStyle>
            <a:lvl1pPr>
              <a:defRPr smtClean="0"/>
            </a:lvl1pPr>
          </a:lstStyle>
          <a:p>
            <a:pPr>
              <a:defRPr/>
            </a:pPr>
            <a:fld id="{3D6F9886-4B26-4E0A-9F7D-4E94D1D8394C}"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3185593119"/>
      </p:ext>
    </p:extLst>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grpSp>
        <p:nvGrpSpPr>
          <p:cNvPr id="5" name="Group 8"/>
          <p:cNvGrpSpPr>
            <a:grpSpLocks/>
          </p:cNvGrpSpPr>
          <p:nvPr/>
        </p:nvGrpSpPr>
        <p:grpSpPr bwMode="auto">
          <a:xfrm rot="232774">
            <a:off x="2058988" y="379413"/>
            <a:ext cx="5032375" cy="3443287"/>
            <a:chOff x="1524000" y="381000"/>
            <a:chExt cx="3657600" cy="4737978"/>
          </a:xfrm>
        </p:grpSpPr>
        <p:sp>
          <p:nvSpPr>
            <p:cNvPr id="6" name="Rectangle 5"/>
            <p:cNvSpPr>
              <a:spLocks noChangeArrowheads="1"/>
            </p:cNvSpPr>
            <p:nvPr userDrawn="1"/>
          </p:nvSpPr>
          <p:spPr bwMode="auto">
            <a:xfrm>
              <a:off x="1523766" y="381015"/>
              <a:ext cx="3657600" cy="4724872"/>
            </a:xfrm>
            <a:prstGeom prst="rect">
              <a:avLst/>
            </a:prstGeom>
            <a:solidFill>
              <a:schemeClr val="bg1"/>
            </a:solidFill>
            <a:ln w="19050">
              <a:solidFill>
                <a:schemeClr val="bg1"/>
              </a:solidFill>
              <a:miter lim="800000"/>
              <a:headEnd/>
              <a:tailEnd/>
            </a:ln>
            <a:effectLst>
              <a:outerShdw blurRad="50800" dist="38100" dir="2700000" algn="tl" rotWithShape="0">
                <a:srgbClr val="808080">
                  <a:alpha val="39999"/>
                </a:srgbClr>
              </a:outerShdw>
            </a:effectLst>
          </p:spPr>
          <p:txBody>
            <a:bodyPr anchor="ctr"/>
            <a:lstStyle/>
            <a:p>
              <a:pPr algn="ctr" fontAlgn="base">
                <a:spcBef>
                  <a:spcPct val="0"/>
                </a:spcBef>
                <a:spcAft>
                  <a:spcPct val="0"/>
                </a:spcAft>
                <a:defRPr/>
              </a:pPr>
              <a:endParaRPr>
                <a:solidFill>
                  <a:prstClr val="white"/>
                </a:solidFill>
              </a:endParaRPr>
            </a:p>
          </p:txBody>
        </p:sp>
        <p:sp>
          <p:nvSpPr>
            <p:cNvPr id="7" name="Rectangle 6"/>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a:solidFill>
                  <a:prstClr val="white"/>
                </a:solidFill>
              </a:endParaRPr>
            </a:p>
          </p:txBody>
        </p:sp>
      </p:grpSp>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US" smtClean="0"/>
              <a:t>Click to edit Master title style</a:t>
            </a:r>
            <a:endParaRPr/>
          </a:p>
        </p:txBody>
      </p:sp>
      <p:sp>
        <p:nvSpPr>
          <p:cNvPr id="4" name="Text Placeholder 3"/>
          <p:cNvSpPr>
            <a:spLocks noGrp="1"/>
          </p:cNvSpPr>
          <p:nvPr>
            <p:ph type="body" sz="half" idx="2"/>
          </p:nvPr>
        </p:nvSpPr>
        <p:spPr>
          <a:xfrm>
            <a:off x="914400" y="4928736"/>
            <a:ext cx="7315200" cy="98797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Picture Placeholder 9"/>
          <p:cNvSpPr>
            <a:spLocks noGrp="1"/>
          </p:cNvSpPr>
          <p:nvPr>
            <p:ph type="pic" sz="quarter" idx="15"/>
          </p:nvPr>
        </p:nvSpPr>
        <p:spPr>
          <a:xfrm rot="232774">
            <a:off x="2248157" y="564564"/>
            <a:ext cx="4653577" cy="3072384"/>
          </a:xfrm>
          <a:solidFill>
            <a:schemeClr val="bg1">
              <a:lumMod val="85000"/>
            </a:schemeClr>
          </a:solidFill>
        </p:spPr>
        <p:txBody>
          <a:bodyPr rtlCol="0">
            <a:normAutofit/>
          </a:bodyPr>
          <a:lstStyle>
            <a:lvl1pPr>
              <a:buNone/>
              <a:defRPr/>
            </a:lvl1pPr>
          </a:lstStyle>
          <a:p>
            <a:pPr lvl="0"/>
            <a:r>
              <a:rPr lang="en-US" noProof="0" smtClean="0"/>
              <a:t>Drag picture to placeholder or click icon to add</a:t>
            </a:r>
            <a:endParaRPr noProof="0"/>
          </a:p>
        </p:txBody>
      </p:sp>
      <p:sp>
        <p:nvSpPr>
          <p:cNvPr id="8" name="Date Placeholder 4"/>
          <p:cNvSpPr>
            <a:spLocks noGrp="1"/>
          </p:cNvSpPr>
          <p:nvPr>
            <p:ph type="dt" sz="half" idx="16"/>
          </p:nvPr>
        </p:nvSpPr>
        <p:spPr/>
        <p:txBody>
          <a:bodyPr/>
          <a:lstStyle>
            <a:lvl1pPr>
              <a:defRPr/>
            </a:lvl1pPr>
          </a:lstStyle>
          <a:p>
            <a:pPr>
              <a:defRPr/>
            </a:pPr>
            <a:endParaRPr lang="en-US">
              <a:solidFill>
                <a:prstClr val="black"/>
              </a:solidFill>
            </a:endParaRPr>
          </a:p>
        </p:txBody>
      </p:sp>
      <p:sp>
        <p:nvSpPr>
          <p:cNvPr id="9" name="Footer Placeholder 5"/>
          <p:cNvSpPr>
            <a:spLocks noGrp="1"/>
          </p:cNvSpPr>
          <p:nvPr>
            <p:ph type="ftr" sz="quarter" idx="17"/>
          </p:nvPr>
        </p:nvSpPr>
        <p:spPr/>
        <p:txBody>
          <a:bodyPr/>
          <a:lstStyle>
            <a:lvl1pPr>
              <a:defRPr/>
            </a:lvl1pPr>
          </a:lstStyle>
          <a:p>
            <a:pPr>
              <a:defRPr/>
            </a:pPr>
            <a:endParaRPr lang="en-US">
              <a:solidFill>
                <a:prstClr val="black"/>
              </a:solidFill>
            </a:endParaRPr>
          </a:p>
        </p:txBody>
      </p:sp>
      <p:sp>
        <p:nvSpPr>
          <p:cNvPr id="10" name="Slide Number Placeholder 6"/>
          <p:cNvSpPr>
            <a:spLocks noGrp="1"/>
          </p:cNvSpPr>
          <p:nvPr>
            <p:ph type="sldNum" sz="quarter" idx="18"/>
          </p:nvPr>
        </p:nvSpPr>
        <p:spPr/>
        <p:txBody>
          <a:bodyPr/>
          <a:lstStyle>
            <a:lvl1pPr>
              <a:defRPr smtClean="0"/>
            </a:lvl1pPr>
          </a:lstStyle>
          <a:p>
            <a:pPr>
              <a:defRPr/>
            </a:pPr>
            <a:fld id="{42332BBF-B743-4CCC-A639-230CF9A2744E}"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862327684"/>
      </p:ext>
    </p:extLst>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 Pictures above Caption">
    <p:spTree>
      <p:nvGrpSpPr>
        <p:cNvPr id="1" name=""/>
        <p:cNvGrpSpPr/>
        <p:nvPr/>
      </p:nvGrpSpPr>
      <p:grpSpPr>
        <a:xfrm>
          <a:off x="0" y="0"/>
          <a:ext cx="0" cy="0"/>
          <a:chOff x="0" y="0"/>
          <a:chExt cx="0" cy="0"/>
        </a:xfrm>
      </p:grpSpPr>
      <p:grpSp>
        <p:nvGrpSpPr>
          <p:cNvPr id="6" name="Group 13"/>
          <p:cNvGrpSpPr>
            <a:grpSpLocks/>
          </p:cNvGrpSpPr>
          <p:nvPr/>
        </p:nvGrpSpPr>
        <p:grpSpPr bwMode="auto">
          <a:xfrm rot="-180000">
            <a:off x="114300" y="115888"/>
            <a:ext cx="3968750" cy="3705225"/>
            <a:chOff x="1524000" y="381000"/>
            <a:chExt cx="3657600" cy="4737978"/>
          </a:xfrm>
        </p:grpSpPr>
        <p:sp>
          <p:nvSpPr>
            <p:cNvPr id="7" name="Rectangle 6"/>
            <p:cNvSpPr>
              <a:spLocks noChangeArrowheads="1"/>
            </p:cNvSpPr>
            <p:nvPr userDrawn="1"/>
          </p:nvSpPr>
          <p:spPr bwMode="auto">
            <a:xfrm>
              <a:off x="1516963" y="380479"/>
              <a:ext cx="3657600" cy="4723767"/>
            </a:xfrm>
            <a:prstGeom prst="rect">
              <a:avLst/>
            </a:prstGeom>
            <a:solidFill>
              <a:schemeClr val="bg1"/>
            </a:solidFill>
            <a:ln w="19050">
              <a:solidFill>
                <a:schemeClr val="bg1"/>
              </a:solidFill>
              <a:miter lim="800000"/>
              <a:headEnd/>
              <a:tailEnd/>
            </a:ln>
            <a:effectLst>
              <a:outerShdw blurRad="50800" dist="38100" dir="2700000" algn="tl" rotWithShape="0">
                <a:srgbClr val="808080">
                  <a:alpha val="39999"/>
                </a:srgbClr>
              </a:outerShdw>
            </a:effectLst>
          </p:spPr>
          <p:txBody>
            <a:bodyPr anchor="ctr"/>
            <a:lstStyle/>
            <a:p>
              <a:pPr algn="ctr" fontAlgn="base">
                <a:spcBef>
                  <a:spcPct val="0"/>
                </a:spcBef>
                <a:spcAft>
                  <a:spcPct val="0"/>
                </a:spcAft>
                <a:defRPr/>
              </a:pPr>
              <a:endParaRPr>
                <a:solidFill>
                  <a:prstClr val="white"/>
                </a:solidFill>
              </a:endParaRPr>
            </a:p>
          </p:txBody>
        </p:sp>
        <p:sp>
          <p:nvSpPr>
            <p:cNvPr id="8" name="Rectangle 7"/>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a:solidFill>
                  <a:prstClr val="white"/>
                </a:solidFill>
              </a:endParaRPr>
            </a:p>
          </p:txBody>
        </p:sp>
      </p:grpSp>
      <p:grpSp>
        <p:nvGrpSpPr>
          <p:cNvPr id="9" name="Group 9"/>
          <p:cNvGrpSpPr>
            <a:grpSpLocks/>
          </p:cNvGrpSpPr>
          <p:nvPr/>
        </p:nvGrpSpPr>
        <p:grpSpPr bwMode="auto">
          <a:xfrm rot="360000">
            <a:off x="4165600" y="323850"/>
            <a:ext cx="4792663" cy="3443288"/>
            <a:chOff x="1524000" y="381000"/>
            <a:chExt cx="3657600" cy="4737978"/>
          </a:xfrm>
        </p:grpSpPr>
        <p:sp>
          <p:nvSpPr>
            <p:cNvPr id="10" name="Rectangle 9"/>
            <p:cNvSpPr>
              <a:spLocks noChangeArrowheads="1"/>
            </p:cNvSpPr>
            <p:nvPr userDrawn="1"/>
          </p:nvSpPr>
          <p:spPr bwMode="auto">
            <a:xfrm>
              <a:off x="1523620" y="381036"/>
              <a:ext cx="3657600" cy="4724872"/>
            </a:xfrm>
            <a:prstGeom prst="rect">
              <a:avLst/>
            </a:prstGeom>
            <a:solidFill>
              <a:schemeClr val="bg1"/>
            </a:solidFill>
            <a:ln w="19050">
              <a:solidFill>
                <a:schemeClr val="bg1"/>
              </a:solidFill>
              <a:miter lim="800000"/>
              <a:headEnd/>
              <a:tailEnd/>
            </a:ln>
            <a:effectLst>
              <a:outerShdw blurRad="50800" dist="38100" dir="2700000" algn="tl" rotWithShape="0">
                <a:srgbClr val="808080">
                  <a:alpha val="39999"/>
                </a:srgbClr>
              </a:outerShdw>
            </a:effectLst>
          </p:spPr>
          <p:txBody>
            <a:bodyPr anchor="ctr"/>
            <a:lstStyle/>
            <a:p>
              <a:pPr algn="ctr" fontAlgn="base">
                <a:spcBef>
                  <a:spcPct val="0"/>
                </a:spcBef>
                <a:spcAft>
                  <a:spcPct val="0"/>
                </a:spcAft>
                <a:defRPr/>
              </a:pPr>
              <a:endParaRPr>
                <a:solidFill>
                  <a:prstClr val="white"/>
                </a:solidFill>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a:solidFill>
                  <a:prstClr val="white"/>
                </a:solidFill>
              </a:endParaRPr>
            </a:p>
          </p:txBody>
        </p:sp>
      </p:grpSp>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US" smtClean="0"/>
              <a:t>Click to edit Master title style</a:t>
            </a:r>
            <a:endParaRPr/>
          </a:p>
        </p:txBody>
      </p:sp>
      <p:sp>
        <p:nvSpPr>
          <p:cNvPr id="17" name="Picture Placeholder 9"/>
          <p:cNvSpPr>
            <a:spLocks noGrp="1"/>
          </p:cNvSpPr>
          <p:nvPr>
            <p:ph type="pic" sz="quarter" idx="17"/>
          </p:nvPr>
        </p:nvSpPr>
        <p:spPr>
          <a:xfrm rot="21420000">
            <a:off x="299151" y="304998"/>
            <a:ext cx="3598455" cy="3334235"/>
          </a:xfrm>
          <a:solidFill>
            <a:schemeClr val="bg1">
              <a:lumMod val="85000"/>
            </a:schemeClr>
          </a:solidFill>
        </p:spPr>
        <p:txBody>
          <a:bodyPr rtlCol="0">
            <a:normAutofit/>
          </a:bodyPr>
          <a:lstStyle>
            <a:lvl1pPr>
              <a:buNone/>
              <a:defRPr/>
            </a:lvl1pPr>
          </a:lstStyle>
          <a:p>
            <a:pPr lvl="0"/>
            <a:r>
              <a:rPr lang="en-US" noProof="0" smtClean="0"/>
              <a:t>Drag picture to placeholder or click icon to add</a:t>
            </a:r>
            <a:endParaRPr noProof="0"/>
          </a:p>
        </p:txBody>
      </p:sp>
      <p:sp>
        <p:nvSpPr>
          <p:cNvPr id="13" name="Picture Placeholder 9"/>
          <p:cNvSpPr>
            <a:spLocks noGrp="1"/>
          </p:cNvSpPr>
          <p:nvPr>
            <p:ph type="pic" sz="quarter" idx="16"/>
          </p:nvPr>
        </p:nvSpPr>
        <p:spPr>
          <a:xfrm rot="360000">
            <a:off x="4336486" y="507668"/>
            <a:ext cx="4432860" cy="3072384"/>
          </a:xfrm>
          <a:solidFill>
            <a:schemeClr val="bg1">
              <a:lumMod val="85000"/>
            </a:schemeClr>
          </a:solidFill>
        </p:spPr>
        <p:txBody>
          <a:bodyPr rtlCol="0">
            <a:normAutofit/>
          </a:bodyPr>
          <a:lstStyle>
            <a:lvl1pPr>
              <a:buNone/>
              <a:defRPr/>
            </a:lvl1pPr>
          </a:lstStyle>
          <a:p>
            <a:pPr lvl="0"/>
            <a:r>
              <a:rPr lang="en-US" noProof="0" smtClean="0"/>
              <a:t>Drag picture to placeholder or click icon to add</a:t>
            </a:r>
            <a:endParaRPr noProof="0"/>
          </a:p>
        </p:txBody>
      </p:sp>
      <p:sp>
        <p:nvSpPr>
          <p:cNvPr id="4" name="Text Placeholder 3"/>
          <p:cNvSpPr>
            <a:spLocks noGrp="1"/>
          </p:cNvSpPr>
          <p:nvPr>
            <p:ph type="body" sz="half" idx="2"/>
          </p:nvPr>
        </p:nvSpPr>
        <p:spPr>
          <a:xfrm>
            <a:off x="914400" y="4926106"/>
            <a:ext cx="7315200" cy="99060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Date Placeholder 4"/>
          <p:cNvSpPr>
            <a:spLocks noGrp="1"/>
          </p:cNvSpPr>
          <p:nvPr>
            <p:ph type="dt" sz="half" idx="18"/>
          </p:nvPr>
        </p:nvSpPr>
        <p:spPr/>
        <p:txBody>
          <a:bodyPr/>
          <a:lstStyle>
            <a:lvl1pPr>
              <a:defRPr/>
            </a:lvl1pPr>
          </a:lstStyle>
          <a:p>
            <a:pPr>
              <a:defRPr/>
            </a:pPr>
            <a:endParaRPr lang="en-US">
              <a:solidFill>
                <a:prstClr val="black"/>
              </a:solidFill>
            </a:endParaRPr>
          </a:p>
        </p:txBody>
      </p:sp>
      <p:sp>
        <p:nvSpPr>
          <p:cNvPr id="14" name="Footer Placeholder 5"/>
          <p:cNvSpPr>
            <a:spLocks noGrp="1"/>
          </p:cNvSpPr>
          <p:nvPr>
            <p:ph type="ftr" sz="quarter" idx="19"/>
          </p:nvPr>
        </p:nvSpPr>
        <p:spPr/>
        <p:txBody>
          <a:bodyPr/>
          <a:lstStyle>
            <a:lvl1pPr>
              <a:defRPr/>
            </a:lvl1pPr>
          </a:lstStyle>
          <a:p>
            <a:pPr>
              <a:defRPr/>
            </a:pPr>
            <a:endParaRPr lang="en-US">
              <a:solidFill>
                <a:prstClr val="black"/>
              </a:solidFill>
            </a:endParaRPr>
          </a:p>
        </p:txBody>
      </p:sp>
      <p:sp>
        <p:nvSpPr>
          <p:cNvPr id="15" name="Slide Number Placeholder 6"/>
          <p:cNvSpPr>
            <a:spLocks noGrp="1"/>
          </p:cNvSpPr>
          <p:nvPr>
            <p:ph type="sldNum" sz="quarter" idx="20"/>
          </p:nvPr>
        </p:nvSpPr>
        <p:spPr/>
        <p:txBody>
          <a:bodyPr/>
          <a:lstStyle>
            <a:lvl1pPr>
              <a:defRPr smtClean="0"/>
            </a:lvl1pPr>
          </a:lstStyle>
          <a:p>
            <a:pPr>
              <a:defRPr/>
            </a:pPr>
            <a:fld id="{7C3C7D98-2A98-4B37-AD03-F9615831E796}"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1559763481"/>
      </p:ext>
    </p:extLst>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3DB271B6-8FF5-42DC-B338-3C9A9E987913}"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4129450764"/>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C1437B72-3BF5-4224-ACFD-1B3CECBC17EE}"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3810164357"/>
      </p:ext>
    </p:extLst>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51682" y="450851"/>
            <a:ext cx="846083" cy="5357812"/>
          </a:xfrm>
        </p:spPr>
        <p:txBody>
          <a:bodyPr vert="eaVert" anchor="t"/>
          <a:lstStyle/>
          <a:p>
            <a:r>
              <a:rPr lang="en-US" smtClean="0"/>
              <a:t>Click to edit Master title style</a:t>
            </a:r>
            <a:endParaRPr/>
          </a:p>
        </p:txBody>
      </p:sp>
      <p:sp>
        <p:nvSpPr>
          <p:cNvPr id="3" name="Vertical Text Placeholder 2"/>
          <p:cNvSpPr>
            <a:spLocks noGrp="1"/>
          </p:cNvSpPr>
          <p:nvPr>
            <p:ph type="body" orient="vert" idx="1"/>
          </p:nvPr>
        </p:nvSpPr>
        <p:spPr>
          <a:xfrm>
            <a:off x="914400" y="450851"/>
            <a:ext cx="5943600" cy="5357812"/>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8ED3B289-4370-46D0-88D8-AF5ED393A911}"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2311069522"/>
      </p:ext>
    </p:extLst>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7" name="Slide Number Placeholder 5"/>
          <p:cNvSpPr>
            <a:spLocks noGrp="1"/>
          </p:cNvSpPr>
          <p:nvPr>
            <p:ph type="sldNum" sz="quarter" idx="12"/>
          </p:nvPr>
        </p:nvSpPr>
        <p:spPr/>
        <p:txBody>
          <a:bodyPr/>
          <a:lstStyle>
            <a:lvl1pPr>
              <a:defRPr smtClean="0"/>
            </a:lvl1pPr>
          </a:lstStyle>
          <a:p>
            <a:pPr>
              <a:defRPr/>
            </a:pPr>
            <a:fld id="{79727B7F-267C-4A34-A865-4A3A7813AE67}"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4187966181"/>
      </p:ext>
    </p:extLst>
  </p:cSld>
  <p:clrMapOvr>
    <a:masterClrMapping/>
  </p:clrMapOvr>
  <p:transition spd="slow">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7" name="Slide Number Placeholder 5"/>
          <p:cNvSpPr>
            <a:spLocks noGrp="1"/>
          </p:cNvSpPr>
          <p:nvPr>
            <p:ph type="sldNum" sz="quarter" idx="12"/>
          </p:nvPr>
        </p:nvSpPr>
        <p:spPr/>
        <p:txBody>
          <a:bodyPr/>
          <a:lstStyle>
            <a:lvl1pPr>
              <a:defRPr smtClean="0"/>
            </a:lvl1pPr>
          </a:lstStyle>
          <a:p>
            <a:pPr>
              <a:defRPr/>
            </a:pPr>
            <a:fld id="{CBC2A578-79C4-41FA-9979-CDB79FE6D5AE}"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3384681627"/>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Watermark">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1122215" y="3200400"/>
            <a:ext cx="8021782" cy="2209800"/>
          </a:xfrm>
        </p:spPr>
        <p:txBody>
          <a:bodyPr wrap="none" lIns="0" tIns="0" rIns="0" bIns="0" anchor="ctr">
            <a:noAutofit/>
          </a:bodyPr>
          <a:lstStyle>
            <a:lvl1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smtClean="0"/>
              <a:t>Click to edit Master text styles</a:t>
            </a:r>
          </a:p>
        </p:txBody>
      </p:sp>
      <p:sp>
        <p:nvSpPr>
          <p:cNvPr id="2" name="Title 1"/>
          <p:cNvSpPr>
            <a:spLocks noGrp="1"/>
          </p:cNvSpPr>
          <p:nvPr>
            <p:ph type="ctrTitle"/>
          </p:nvPr>
        </p:nvSpPr>
        <p:spPr>
          <a:xfrm>
            <a:off x="3960813" y="3833095"/>
            <a:ext cx="4724400" cy="1209964"/>
          </a:xfrm>
        </p:spPr>
        <p:txBody>
          <a:bodyPr lIns="45720" tIns="0" rIns="45720" bIns="0" anchor="b">
            <a:noAutofit/>
          </a:bodyPr>
          <a:lstStyle>
            <a:lvl1pPr algn="l">
              <a:lnSpc>
                <a:spcPts val="5000"/>
              </a:lnSpc>
              <a:defRPr sz="4600"/>
            </a:lvl1pPr>
          </a:lstStyle>
          <a:p>
            <a:r>
              <a:rPr lang="en-US" smtClean="0"/>
              <a:t>Click to edit Master title style</a:t>
            </a:r>
            <a:endParaRPr dirty="0"/>
          </a:p>
        </p:txBody>
      </p:sp>
      <p:sp>
        <p:nvSpPr>
          <p:cNvPr id="3" name="Subtitle 2"/>
          <p:cNvSpPr>
            <a:spLocks noGrp="1"/>
          </p:cNvSpPr>
          <p:nvPr>
            <p:ph type="subTitle" idx="1"/>
          </p:nvPr>
        </p:nvSpPr>
        <p:spPr>
          <a:xfrm>
            <a:off x="3960813" y="5056909"/>
            <a:ext cx="4724400" cy="1156586"/>
          </a:xfrm>
        </p:spPr>
        <p:txBody>
          <a:bodyPr tIns="0" rIns="45720" bIns="0">
            <a:normAutofit/>
          </a:bodyPr>
          <a:lstStyle>
            <a:lvl1pPr marL="0" indent="0" algn="l">
              <a:lnSpc>
                <a:spcPts val="2600"/>
              </a:lnSpc>
              <a:spcBef>
                <a:spcPct val="0"/>
              </a:spcBef>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5" name="Date Placeholder 3"/>
          <p:cNvSpPr>
            <a:spLocks noGrp="1"/>
          </p:cNvSpPr>
          <p:nvPr>
            <p:ph type="dt" sz="half" idx="14"/>
          </p:nvPr>
        </p:nvSpPr>
        <p:spPr>
          <a:xfrm>
            <a:off x="457200" y="6299200"/>
            <a:ext cx="1981200" cy="273050"/>
          </a:xfrm>
        </p:spPr>
        <p:txBody>
          <a:bodyPr/>
          <a:lstStyle>
            <a:lvl1pPr algn="l">
              <a:defRPr sz="1100">
                <a:latin typeface="Rockwell" pitchFamily="18" charset="0"/>
              </a:defRPr>
            </a:lvl1pPr>
          </a:lstStyle>
          <a:p>
            <a:pPr>
              <a:defRPr/>
            </a:pPr>
            <a:endParaRPr lang="en-US">
              <a:solidFill>
                <a:prstClr val="black"/>
              </a:solidFill>
            </a:endParaRPr>
          </a:p>
        </p:txBody>
      </p:sp>
      <p:sp>
        <p:nvSpPr>
          <p:cNvPr id="6" name="Footer Placeholder 4"/>
          <p:cNvSpPr>
            <a:spLocks noGrp="1"/>
          </p:cNvSpPr>
          <p:nvPr>
            <p:ph type="ftr" sz="quarter" idx="15"/>
          </p:nvPr>
        </p:nvSpPr>
        <p:spPr>
          <a:xfrm>
            <a:off x="3962400" y="6299200"/>
            <a:ext cx="3810000" cy="273050"/>
          </a:xfrm>
        </p:spPr>
        <p:txBody>
          <a:bodyPr/>
          <a:lstStyle>
            <a:lvl1pPr algn="l">
              <a:defRPr/>
            </a:lvl1pPr>
          </a:lstStyle>
          <a:p>
            <a:pPr>
              <a:defRPr/>
            </a:pPr>
            <a:endParaRPr lang="en-US">
              <a:solidFill>
                <a:prstClr val="black"/>
              </a:solidFill>
            </a:endParaRPr>
          </a:p>
        </p:txBody>
      </p:sp>
      <p:sp>
        <p:nvSpPr>
          <p:cNvPr id="7" name="Slide Number Placeholder 5"/>
          <p:cNvSpPr>
            <a:spLocks noGrp="1"/>
          </p:cNvSpPr>
          <p:nvPr>
            <p:ph type="sldNum" sz="quarter" idx="16"/>
          </p:nvPr>
        </p:nvSpPr>
        <p:spPr>
          <a:xfrm>
            <a:off x="8264525" y="6311900"/>
            <a:ext cx="685800" cy="265113"/>
          </a:xfrm>
        </p:spPr>
        <p:txBody>
          <a:bodyPr/>
          <a:lstStyle>
            <a:lvl1pPr>
              <a:defRPr sz="1100" smtClean="0">
                <a:latin typeface="Rockwell" pitchFamily="18" charset="0"/>
              </a:defRPr>
            </a:lvl1pPr>
          </a:lstStyle>
          <a:p>
            <a:pPr>
              <a:defRPr/>
            </a:pPr>
            <a:fld id="{54160F27-31D1-4521-A716-03C1EDD540AB}"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2191678641"/>
      </p:ext>
    </p:extLst>
  </p:cSld>
  <p:clrMapOvr>
    <a:overrideClrMapping bg1="lt1" tx1="dk1" bg2="lt2" tx2="dk2" accent1="accent1" accent2="accent2" accent3="accent3" accent4="accent4" accent5="accent5" accent6="accent6" hlink="hlink" folHlink="folHlink"/>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0"/>
            <a:ext cx="7772400" cy="1362075"/>
          </a:xfrm>
        </p:spPr>
        <p:txBody>
          <a:bodyPr lIns="45720" tIns="0" rIns="45720" bIns="0" rtlCol="0" anchor="b">
            <a:noAutofit/>
          </a:bodyPr>
          <a:lstStyle>
            <a:lvl1pPr algn="l" defTabSz="914400" rtl="0" eaLnBrk="1" latinLnBrk="0" hangingPunct="1">
              <a:lnSpc>
                <a:spcPts val="5000"/>
              </a:lnSpc>
              <a:spcBef>
                <a:spcPct val="0"/>
              </a:spcBef>
              <a:buNone/>
              <a:defRPr sz="4600" b="1" kern="1200" cap="none" baseline="0">
                <a:solidFill>
                  <a:schemeClr val="tx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457200" y="3557016"/>
            <a:ext cx="7772400" cy="987552"/>
          </a:xfrm>
        </p:spPr>
        <p:txBody>
          <a:bodyPr tIns="0" rIns="45720" bIns="0" rtlCol="0">
            <a:normAutofit/>
          </a:bodyPr>
          <a:lstStyle>
            <a:lvl1pPr marL="0" indent="0">
              <a:spcBef>
                <a:spcPts val="0"/>
              </a:spcBef>
              <a:buNone/>
              <a:defRPr sz="2200" kern="1200">
                <a:solidFill>
                  <a:schemeClr val="tx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DC8AD822-83F2-481A-8556-97264CFC1B8F}"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611143134"/>
      </p:ext>
    </p:extLst>
  </p:cSld>
  <p:clrMapOvr>
    <a:overrideClrMapping bg1="lt1" tx1="dk1" bg2="lt2" tx2="dk2" accent1="accent1" accent2="accent2" accent3="accent3" accent4="accent4" accent5="accent5" accent6="accent6" hlink="hlink" folHlink="folHlink"/>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with Watermark">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Text Placeholder 7"/>
          <p:cNvSpPr>
            <a:spLocks noGrp="1"/>
          </p:cNvSpPr>
          <p:nvPr>
            <p:ph type="body" sz="quarter" idx="13"/>
          </p:nvPr>
        </p:nvSpPr>
        <p:spPr>
          <a:xfrm>
            <a:off x="712693" y="1689847"/>
            <a:ext cx="8431303" cy="2209800"/>
          </a:xfrm>
        </p:spPr>
        <p:txBody>
          <a:bodyPr wrap="none" lIns="0" tIns="0" rIns="0" bIns="0" anchor="ctr">
            <a:noAutofit/>
          </a:bodyPr>
          <a:lstStyle>
            <a:lvl1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smtClean="0"/>
              <a:t>Click to edit Master text styles</a:t>
            </a:r>
          </a:p>
        </p:txBody>
      </p:sp>
      <p:sp>
        <p:nvSpPr>
          <p:cNvPr id="2" name="Title 1"/>
          <p:cNvSpPr>
            <a:spLocks noGrp="1"/>
          </p:cNvSpPr>
          <p:nvPr>
            <p:ph type="title"/>
          </p:nvPr>
        </p:nvSpPr>
        <p:spPr>
          <a:xfrm>
            <a:off x="457201" y="2196353"/>
            <a:ext cx="5334000" cy="1362075"/>
          </a:xfrm>
        </p:spPr>
        <p:txBody>
          <a:bodyPr lIns="45720" tIns="0" rIns="45720" bIns="0" anchor="b"/>
          <a:lstStyle>
            <a:lvl1pPr algn="l">
              <a:lnSpc>
                <a:spcPts val="5000"/>
              </a:lnSpc>
              <a:defRPr sz="4600" b="1" cap="none" baseline="0"/>
            </a:lvl1pPr>
          </a:lstStyle>
          <a:p>
            <a:r>
              <a:rPr lang="en-US" smtClean="0"/>
              <a:t>Click to edit Master title style</a:t>
            </a:r>
            <a:endParaRPr/>
          </a:p>
        </p:txBody>
      </p:sp>
      <p:sp>
        <p:nvSpPr>
          <p:cNvPr id="3" name="Text Placeholder 2"/>
          <p:cNvSpPr>
            <a:spLocks noGrp="1"/>
          </p:cNvSpPr>
          <p:nvPr>
            <p:ph type="body" idx="1"/>
          </p:nvPr>
        </p:nvSpPr>
        <p:spPr>
          <a:xfrm>
            <a:off x="457200" y="3560618"/>
            <a:ext cx="5334000" cy="983087"/>
          </a:xfrm>
        </p:spPr>
        <p:txBody>
          <a:bodyPr tIns="0" rIns="45720" bIns="0"/>
          <a:lstStyle>
            <a:lvl1pPr marL="0" indent="0">
              <a:spcBef>
                <a:spcPct val="0"/>
              </a:spcBef>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4"/>
          </p:nvPr>
        </p:nvSpPr>
        <p:spPr/>
        <p:txBody>
          <a:bodyPr/>
          <a:lstStyle>
            <a:lvl1pPr>
              <a:defRPr/>
            </a:lvl1pPr>
          </a:lstStyle>
          <a:p>
            <a:pPr>
              <a:defRPr/>
            </a:pPr>
            <a:endParaRPr lang="en-US">
              <a:solidFill>
                <a:prstClr val="black"/>
              </a:solidFill>
            </a:endParaRPr>
          </a:p>
        </p:txBody>
      </p:sp>
      <p:sp>
        <p:nvSpPr>
          <p:cNvPr id="6" name="Footer Placeholder 4"/>
          <p:cNvSpPr>
            <a:spLocks noGrp="1"/>
          </p:cNvSpPr>
          <p:nvPr>
            <p:ph type="ftr" sz="quarter" idx="15"/>
          </p:nvPr>
        </p:nvSpPr>
        <p:spPr/>
        <p:txBody>
          <a:bodyPr/>
          <a:lstStyle>
            <a:lvl1pPr>
              <a:defRPr/>
            </a:lvl1pPr>
          </a:lstStyle>
          <a:p>
            <a:pPr>
              <a:defRPr/>
            </a:pPr>
            <a:endParaRPr lang="en-US">
              <a:solidFill>
                <a:prstClr val="black"/>
              </a:solidFill>
            </a:endParaRPr>
          </a:p>
        </p:txBody>
      </p:sp>
      <p:sp>
        <p:nvSpPr>
          <p:cNvPr id="8" name="Slide Number Placeholder 5"/>
          <p:cNvSpPr>
            <a:spLocks noGrp="1"/>
          </p:cNvSpPr>
          <p:nvPr>
            <p:ph type="sldNum" sz="quarter" idx="16"/>
          </p:nvPr>
        </p:nvSpPr>
        <p:spPr/>
        <p:txBody>
          <a:bodyPr/>
          <a:lstStyle>
            <a:lvl1pPr>
              <a:defRPr smtClean="0"/>
            </a:lvl1pPr>
          </a:lstStyle>
          <a:p>
            <a:pPr>
              <a:defRPr/>
            </a:pPr>
            <a:fld id="{6424D33C-F61B-4C2A-AC0F-B2D0338B5B61}"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1321895248"/>
      </p:ext>
    </p:extLst>
  </p:cSld>
  <p:clrMapOvr>
    <a:overrideClrMapping bg1="lt1" tx1="dk1" bg2="lt2" tx2="dk2" accent1="accent1" accent2="accent2" accent3="accent3" accent4="accent4" accent5="accent5" accent6="accent6" hlink="hlink" folHlink="folHlink"/>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with Picture">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5" name="Group 8"/>
          <p:cNvGrpSpPr>
            <a:grpSpLocks/>
          </p:cNvGrpSpPr>
          <p:nvPr/>
        </p:nvGrpSpPr>
        <p:grpSpPr bwMode="auto">
          <a:xfrm rot="-360000">
            <a:off x="654050" y="444500"/>
            <a:ext cx="5416550" cy="3630613"/>
            <a:chOff x="1524000" y="381000"/>
            <a:chExt cx="3657600" cy="4737978"/>
          </a:xfrm>
        </p:grpSpPr>
        <p:sp>
          <p:nvSpPr>
            <p:cNvPr id="6" name="Rectangle 5"/>
            <p:cNvSpPr>
              <a:spLocks noChangeArrowheads="1"/>
            </p:cNvSpPr>
            <p:nvPr userDrawn="1"/>
          </p:nvSpPr>
          <p:spPr bwMode="auto">
            <a:xfrm>
              <a:off x="1519062" y="379957"/>
              <a:ext cx="3657600" cy="4723475"/>
            </a:xfrm>
            <a:prstGeom prst="rect">
              <a:avLst/>
            </a:prstGeom>
            <a:solidFill>
              <a:schemeClr val="bg1"/>
            </a:solidFill>
            <a:ln w="19050">
              <a:solidFill>
                <a:schemeClr val="bg1"/>
              </a:solidFill>
              <a:miter lim="800000"/>
              <a:headEnd/>
              <a:tailEnd/>
            </a:ln>
            <a:effectLst>
              <a:outerShdw blurRad="50800" dist="38100" dir="2700000" algn="tl" rotWithShape="0">
                <a:srgbClr val="808080">
                  <a:alpha val="39999"/>
                </a:srgbClr>
              </a:outerShdw>
            </a:effectLst>
          </p:spPr>
          <p:txBody>
            <a:bodyPr anchor="ctr"/>
            <a:lstStyle/>
            <a:p>
              <a:pPr algn="ctr" fontAlgn="base">
                <a:spcBef>
                  <a:spcPct val="0"/>
                </a:spcBef>
                <a:spcAft>
                  <a:spcPct val="0"/>
                </a:spcAft>
                <a:defRPr/>
              </a:pPr>
              <a:endParaRPr>
                <a:solidFill>
                  <a:prstClr val="white"/>
                </a:solidFill>
              </a:endParaRPr>
            </a:p>
          </p:txBody>
        </p:sp>
        <p:sp>
          <p:nvSpPr>
            <p:cNvPr id="7" name="Rectangle 6"/>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a:solidFill>
                  <a:prstClr val="white"/>
                </a:solidFill>
              </a:endParaRPr>
            </a:p>
          </p:txBody>
        </p:sp>
      </p:grpSp>
      <p:sp>
        <p:nvSpPr>
          <p:cNvPr id="2" name="Title 1"/>
          <p:cNvSpPr>
            <a:spLocks noGrp="1"/>
          </p:cNvSpPr>
          <p:nvPr>
            <p:ph type="title"/>
          </p:nvPr>
        </p:nvSpPr>
        <p:spPr>
          <a:xfrm>
            <a:off x="3152775" y="4069804"/>
            <a:ext cx="5538788" cy="1162050"/>
          </a:xfrm>
        </p:spPr>
        <p:txBody>
          <a:bodyPr tIns="0" bIns="0" anchor="b"/>
          <a:lstStyle>
            <a:lvl1pPr algn="l">
              <a:lnSpc>
                <a:spcPts val="4600"/>
              </a:lnSpc>
              <a:defRPr sz="4600" b="1"/>
            </a:lvl1pPr>
          </a:lstStyle>
          <a:p>
            <a:r>
              <a:rPr lang="en-US" smtClean="0"/>
              <a:t>Click to edit Master title style</a:t>
            </a:r>
            <a:endParaRPr/>
          </a:p>
        </p:txBody>
      </p:sp>
      <p:sp>
        <p:nvSpPr>
          <p:cNvPr id="12" name="Picture Placeholder 9"/>
          <p:cNvSpPr>
            <a:spLocks noGrp="1"/>
          </p:cNvSpPr>
          <p:nvPr>
            <p:ph type="pic" sz="quarter" idx="15"/>
          </p:nvPr>
        </p:nvSpPr>
        <p:spPr>
          <a:xfrm rot="21240000">
            <a:off x="857677" y="632632"/>
            <a:ext cx="5009597" cy="3255264"/>
          </a:xfrm>
          <a:solidFill>
            <a:schemeClr val="bg1">
              <a:lumMod val="85000"/>
            </a:schemeClr>
          </a:solidFill>
        </p:spPr>
        <p:txBody>
          <a:bodyPr rtlCol="0">
            <a:normAutofit/>
          </a:bodyPr>
          <a:lstStyle>
            <a:lvl1pPr>
              <a:buNone/>
              <a:defRPr/>
            </a:lvl1pPr>
          </a:lstStyle>
          <a:p>
            <a:pPr lvl="0"/>
            <a:r>
              <a:rPr lang="en-US" noProof="0" smtClean="0"/>
              <a:t>Drag picture to placeholder or click icon to add</a:t>
            </a:r>
            <a:endParaRPr noProof="0"/>
          </a:p>
        </p:txBody>
      </p:sp>
      <p:sp>
        <p:nvSpPr>
          <p:cNvPr id="4" name="Text Placeholder 3"/>
          <p:cNvSpPr>
            <a:spLocks noGrp="1"/>
          </p:cNvSpPr>
          <p:nvPr>
            <p:ph type="body" sz="half" idx="2"/>
          </p:nvPr>
        </p:nvSpPr>
        <p:spPr>
          <a:xfrm>
            <a:off x="3158117" y="5230906"/>
            <a:ext cx="5532958" cy="865093"/>
          </a:xfrm>
        </p:spPr>
        <p:txBody>
          <a:bodyPr/>
          <a:lstStyle>
            <a:lvl1pPr marL="0" indent="0">
              <a:spcBef>
                <a:spcPct val="0"/>
              </a:spcBef>
              <a:buNone/>
              <a:defRPr sz="2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4"/>
          <p:cNvSpPr>
            <a:spLocks noGrp="1"/>
          </p:cNvSpPr>
          <p:nvPr>
            <p:ph type="dt" sz="half" idx="16"/>
          </p:nvPr>
        </p:nvSpPr>
        <p:spPr/>
        <p:txBody>
          <a:bodyPr/>
          <a:lstStyle>
            <a:lvl1pPr>
              <a:defRPr/>
            </a:lvl1pPr>
          </a:lstStyle>
          <a:p>
            <a:pPr>
              <a:defRPr/>
            </a:pPr>
            <a:endParaRPr lang="en-US">
              <a:solidFill>
                <a:prstClr val="black"/>
              </a:solidFill>
            </a:endParaRPr>
          </a:p>
        </p:txBody>
      </p:sp>
      <p:sp>
        <p:nvSpPr>
          <p:cNvPr id="9" name="Footer Placeholder 5"/>
          <p:cNvSpPr>
            <a:spLocks noGrp="1"/>
          </p:cNvSpPr>
          <p:nvPr>
            <p:ph type="ftr" sz="quarter" idx="17"/>
          </p:nvPr>
        </p:nvSpPr>
        <p:spPr/>
        <p:txBody>
          <a:bodyPr/>
          <a:lstStyle>
            <a:lvl1pPr>
              <a:defRPr/>
            </a:lvl1pPr>
          </a:lstStyle>
          <a:p>
            <a:pPr>
              <a:defRPr/>
            </a:pPr>
            <a:endParaRPr lang="en-US">
              <a:solidFill>
                <a:prstClr val="black"/>
              </a:solidFill>
            </a:endParaRPr>
          </a:p>
        </p:txBody>
      </p:sp>
      <p:sp>
        <p:nvSpPr>
          <p:cNvPr id="10" name="Slide Number Placeholder 6"/>
          <p:cNvSpPr>
            <a:spLocks noGrp="1"/>
          </p:cNvSpPr>
          <p:nvPr>
            <p:ph type="sldNum" sz="quarter" idx="18"/>
          </p:nvPr>
        </p:nvSpPr>
        <p:spPr/>
        <p:txBody>
          <a:bodyPr/>
          <a:lstStyle>
            <a:lvl1pPr>
              <a:defRPr smtClean="0"/>
            </a:lvl1pPr>
          </a:lstStyle>
          <a:p>
            <a:pPr>
              <a:defRPr/>
            </a:pPr>
            <a:fld id="{78901E99-A7AF-48D9-83BF-8A0350A2F3EB}"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2040102133"/>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6482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7" name="Slide Number Placeholder 5"/>
          <p:cNvSpPr>
            <a:spLocks noGrp="1"/>
          </p:cNvSpPr>
          <p:nvPr>
            <p:ph type="sldNum" sz="quarter" idx="12"/>
          </p:nvPr>
        </p:nvSpPr>
        <p:spPr/>
        <p:txBody>
          <a:bodyPr/>
          <a:lstStyle>
            <a:lvl1pPr>
              <a:defRPr smtClean="0"/>
            </a:lvl1pPr>
          </a:lstStyle>
          <a:p>
            <a:pPr>
              <a:defRPr/>
            </a:pPr>
            <a:fld id="{66AEE90D-5F79-43D2-92CD-2FD3C7BBAF9A}"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2177425454"/>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6" descr="Comparison-Underlin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57263" y="1897063"/>
            <a:ext cx="3228975"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Comparison-Underlin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16488" y="1897063"/>
            <a:ext cx="3228975"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Comparison-Underlin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57263" y="1897063"/>
            <a:ext cx="3228975"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Comparison-Underlin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16488" y="1897063"/>
            <a:ext cx="3228975"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971326"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97367"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930247"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6514"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1" name="Date Placeholder 6"/>
          <p:cNvSpPr>
            <a:spLocks noGrp="1"/>
          </p:cNvSpPr>
          <p:nvPr>
            <p:ph type="dt" sz="half" idx="10"/>
          </p:nvPr>
        </p:nvSpPr>
        <p:spPr/>
        <p:txBody>
          <a:bodyPr/>
          <a:lstStyle>
            <a:lvl1pPr>
              <a:defRPr/>
            </a:lvl1pPr>
          </a:lstStyle>
          <a:p>
            <a:pPr>
              <a:defRPr/>
            </a:pPr>
            <a:endParaRPr lang="en-US">
              <a:solidFill>
                <a:prstClr val="black"/>
              </a:solidFill>
            </a:endParaRPr>
          </a:p>
        </p:txBody>
      </p:sp>
      <p:sp>
        <p:nvSpPr>
          <p:cNvPr id="12" name="Footer Placeholder 7"/>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13" name="Slide Number Placeholder 8"/>
          <p:cNvSpPr>
            <a:spLocks noGrp="1"/>
          </p:cNvSpPr>
          <p:nvPr>
            <p:ph type="sldNum" sz="quarter" idx="12"/>
          </p:nvPr>
        </p:nvSpPr>
        <p:spPr/>
        <p:txBody>
          <a:bodyPr/>
          <a:lstStyle>
            <a:lvl1pPr>
              <a:defRPr smtClean="0"/>
            </a:lvl1pPr>
          </a:lstStyle>
          <a:p>
            <a:pPr>
              <a:defRPr/>
            </a:pPr>
            <a:fld id="{75F1B4D8-5395-422F-98DE-5EC500E9D729}"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3255284915"/>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8"/>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8" name="Content Placeholder 2"/>
          <p:cNvSpPr>
            <a:spLocks noGrp="1"/>
          </p:cNvSpPr>
          <p:nvPr>
            <p:ph sz="half" idx="13"/>
          </p:nvPr>
        </p:nvSpPr>
        <p:spPr>
          <a:xfrm>
            <a:off x="914400" y="3870960"/>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3"/>
          <p:cNvSpPr>
            <a:spLocks noGrp="1"/>
          </p:cNvSpPr>
          <p:nvPr>
            <p:ph type="dt" sz="half" idx="14"/>
          </p:nvPr>
        </p:nvSpPr>
        <p:spPr/>
        <p:txBody>
          <a:bodyPr/>
          <a:lstStyle>
            <a:lvl1pPr>
              <a:defRPr/>
            </a:lvl1pPr>
          </a:lstStyle>
          <a:p>
            <a:pPr>
              <a:defRPr/>
            </a:pPr>
            <a:endParaRPr lang="en-US">
              <a:solidFill>
                <a:prstClr val="black"/>
              </a:solidFill>
            </a:endParaRPr>
          </a:p>
        </p:txBody>
      </p:sp>
      <p:sp>
        <p:nvSpPr>
          <p:cNvPr id="6" name="Footer Placeholder 4"/>
          <p:cNvSpPr>
            <a:spLocks noGrp="1"/>
          </p:cNvSpPr>
          <p:nvPr>
            <p:ph type="ftr" sz="quarter" idx="15"/>
          </p:nvPr>
        </p:nvSpPr>
        <p:spPr/>
        <p:txBody>
          <a:bodyPr/>
          <a:lstStyle>
            <a:lvl1pPr>
              <a:defRPr/>
            </a:lvl1pPr>
          </a:lstStyle>
          <a:p>
            <a:pPr>
              <a:defRPr/>
            </a:pPr>
            <a:endParaRPr lang="en-US">
              <a:solidFill>
                <a:prstClr val="black"/>
              </a:solidFill>
            </a:endParaRPr>
          </a:p>
        </p:txBody>
      </p:sp>
      <p:sp>
        <p:nvSpPr>
          <p:cNvPr id="7" name="Slide Number Placeholder 5"/>
          <p:cNvSpPr>
            <a:spLocks noGrp="1"/>
          </p:cNvSpPr>
          <p:nvPr>
            <p:ph type="sldNum" sz="quarter" idx="16"/>
          </p:nvPr>
        </p:nvSpPr>
        <p:spPr/>
        <p:txBody>
          <a:bodyPr/>
          <a:lstStyle>
            <a:lvl1pPr>
              <a:defRPr smtClean="0"/>
            </a:lvl1pPr>
          </a:lstStyle>
          <a:p>
            <a:pPr>
              <a:defRPr/>
            </a:pPr>
            <a:fld id="{8F85CD3A-7F13-43DD-AC20-DC83E5A20C66}"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3054022492"/>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7.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6.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3.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24"/>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914400" y="503238"/>
            <a:ext cx="7313613"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914400" y="1735138"/>
            <a:ext cx="7313613" cy="405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7662863" y="6315075"/>
            <a:ext cx="1295400" cy="265113"/>
          </a:xfrm>
          <a:prstGeom prst="rect">
            <a:avLst/>
          </a:prstGeom>
        </p:spPr>
        <p:txBody>
          <a:bodyPr vert="horz" lIns="91440" tIns="45720" rIns="91440" bIns="45720" rtlCol="0" anchor="ctr"/>
          <a:lstStyle>
            <a:lvl1pPr algn="r">
              <a:defRPr sz="1100">
                <a:solidFill>
                  <a:schemeClr val="tx1"/>
                </a:solidFill>
                <a:latin typeface="Rockwell" pitchFamily="18" charset="0"/>
                <a:ea typeface="ＭＳ Ｐゴシック" charset="0"/>
                <a:cs typeface="ＭＳ Ｐゴシック" charset="0"/>
              </a:defRPr>
            </a:lvl1pPr>
          </a:lstStyle>
          <a:p>
            <a:pPr fontAlgn="base">
              <a:spcBef>
                <a:spcPct val="0"/>
              </a:spcBef>
              <a:spcAft>
                <a:spcPct val="0"/>
              </a:spcAft>
              <a:defRPr/>
            </a:pPr>
            <a:endParaRPr lang="en-US">
              <a:solidFill>
                <a:prstClr val="black"/>
              </a:solidFill>
            </a:endParaRPr>
          </a:p>
        </p:txBody>
      </p:sp>
      <p:sp>
        <p:nvSpPr>
          <p:cNvPr id="5" name="Footer Placeholder 4"/>
          <p:cNvSpPr>
            <a:spLocks noGrp="1"/>
          </p:cNvSpPr>
          <p:nvPr>
            <p:ph type="ftr" sz="quarter" idx="3"/>
          </p:nvPr>
        </p:nvSpPr>
        <p:spPr>
          <a:xfrm>
            <a:off x="3943350" y="6305550"/>
            <a:ext cx="3717925" cy="258763"/>
          </a:xfrm>
          <a:prstGeom prst="rect">
            <a:avLst/>
          </a:prstGeom>
        </p:spPr>
        <p:txBody>
          <a:bodyPr vert="horz" lIns="91440" tIns="45720" rIns="91440" bIns="45720" rtlCol="0" anchor="ctr"/>
          <a:lstStyle>
            <a:lvl1pPr algn="r">
              <a:defRPr sz="1100">
                <a:solidFill>
                  <a:schemeClr val="tx1"/>
                </a:solidFill>
                <a:latin typeface="Rockwell" pitchFamily="18" charset="0"/>
                <a:ea typeface="ＭＳ Ｐゴシック" charset="0"/>
                <a:cs typeface="ＭＳ Ｐゴシック" charset="0"/>
              </a:defRPr>
            </a:lvl1pPr>
          </a:lstStyle>
          <a:p>
            <a:pPr fontAlgn="base">
              <a:spcBef>
                <a:spcPct val="0"/>
              </a:spcBef>
              <a:spcAft>
                <a:spcPct val="0"/>
              </a:spcAft>
              <a:defRPr/>
            </a:pPr>
            <a:endParaRPr lang="en-US">
              <a:solidFill>
                <a:prstClr val="black"/>
              </a:solidFill>
            </a:endParaRPr>
          </a:p>
        </p:txBody>
      </p:sp>
      <p:sp>
        <p:nvSpPr>
          <p:cNvPr id="6" name="Slide Number Placeholder 5"/>
          <p:cNvSpPr>
            <a:spLocks noGrp="1"/>
          </p:cNvSpPr>
          <p:nvPr>
            <p:ph type="sldNum" sz="quarter" idx="4"/>
          </p:nvPr>
        </p:nvSpPr>
        <p:spPr>
          <a:xfrm>
            <a:off x="7521575" y="5476875"/>
            <a:ext cx="1482725" cy="850900"/>
          </a:xfrm>
          <a:prstGeom prst="rect">
            <a:avLst/>
          </a:prstGeom>
        </p:spPr>
        <p:txBody>
          <a:bodyPr vert="horz" wrap="square" lIns="91440" tIns="45720" rIns="91440" bIns="45720" numCol="1" anchor="ctr" anchorCtr="0" compatLnSpc="1">
            <a:prstTxWarp prst="textNoShape">
              <a:avLst/>
            </a:prstTxWarp>
          </a:bodyPr>
          <a:lstStyle>
            <a:lvl1pPr algn="r">
              <a:defRPr sz="8200" smtClean="0">
                <a:latin typeface="Impact" pitchFamily="34" charset="0"/>
              </a:defRPr>
            </a:lvl1pPr>
          </a:lstStyle>
          <a:p>
            <a:pPr fontAlgn="base">
              <a:spcBef>
                <a:spcPct val="0"/>
              </a:spcBef>
              <a:spcAft>
                <a:spcPct val="0"/>
              </a:spcAft>
              <a:defRPr/>
            </a:pPr>
            <a:fld id="{DFB5C939-43F7-4C80-85BE-483107D83BC6}" type="slidenum">
              <a:rPr lang="en-US" altLang="en-US">
                <a:solidFill>
                  <a:prstClr val="black"/>
                </a:solidFill>
                <a:ea typeface="ＭＳ Ｐゴシック" pitchFamily="34" charset="-128"/>
              </a:rPr>
              <a:pPr fontAlgn="base">
                <a:spcBef>
                  <a:spcPct val="0"/>
                </a:spcBef>
                <a:spcAft>
                  <a:spcPct val="0"/>
                </a:spcAft>
                <a:defRPr/>
              </a:pPr>
              <a:t>‹#›</a:t>
            </a:fld>
            <a:endParaRPr lang="en-US" altLang="en-US">
              <a:solidFill>
                <a:prstClr val="black"/>
              </a:solidFill>
              <a:ea typeface="ＭＳ Ｐゴシック" pitchFamily="34" charset="-128"/>
            </a:endParaRPr>
          </a:p>
        </p:txBody>
      </p:sp>
    </p:spTree>
    <p:extLst>
      <p:ext uri="{BB962C8B-B14F-4D97-AF65-F5344CB8AC3E}">
        <p14:creationId xmlns:p14="http://schemas.microsoft.com/office/powerpoint/2010/main" val="25148784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Lst>
  <p:transition spd="slow"/>
  <p:txStyles>
    <p:titleStyle>
      <a:lvl1pPr algn="ctr" rtl="0" eaLnBrk="0" fontAlgn="base" hangingPunct="0">
        <a:spcBef>
          <a:spcPct val="0"/>
        </a:spcBef>
        <a:spcAft>
          <a:spcPct val="0"/>
        </a:spcAft>
        <a:defRPr sz="46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600">
          <a:solidFill>
            <a:schemeClr val="tx1"/>
          </a:solidFill>
          <a:latin typeface="Goudy Old Style" charset="0"/>
          <a:ea typeface="ＭＳ Ｐゴシック" charset="0"/>
          <a:cs typeface="ＭＳ Ｐゴシック" charset="0"/>
        </a:defRPr>
      </a:lvl2pPr>
      <a:lvl3pPr algn="ctr" rtl="0" eaLnBrk="0" fontAlgn="base" hangingPunct="0">
        <a:spcBef>
          <a:spcPct val="0"/>
        </a:spcBef>
        <a:spcAft>
          <a:spcPct val="0"/>
        </a:spcAft>
        <a:defRPr sz="4600">
          <a:solidFill>
            <a:schemeClr val="tx1"/>
          </a:solidFill>
          <a:latin typeface="Goudy Old Style" charset="0"/>
          <a:ea typeface="ＭＳ Ｐゴシック" charset="0"/>
          <a:cs typeface="ＭＳ Ｐゴシック" charset="0"/>
        </a:defRPr>
      </a:lvl3pPr>
      <a:lvl4pPr algn="ctr" rtl="0" eaLnBrk="0" fontAlgn="base" hangingPunct="0">
        <a:spcBef>
          <a:spcPct val="0"/>
        </a:spcBef>
        <a:spcAft>
          <a:spcPct val="0"/>
        </a:spcAft>
        <a:defRPr sz="4600">
          <a:solidFill>
            <a:schemeClr val="tx1"/>
          </a:solidFill>
          <a:latin typeface="Goudy Old Style" charset="0"/>
          <a:ea typeface="ＭＳ Ｐゴシック" charset="0"/>
          <a:cs typeface="ＭＳ Ｐゴシック" charset="0"/>
        </a:defRPr>
      </a:lvl4pPr>
      <a:lvl5pPr algn="ctr" rtl="0" eaLnBrk="0" fontAlgn="base" hangingPunct="0">
        <a:spcBef>
          <a:spcPct val="0"/>
        </a:spcBef>
        <a:spcAft>
          <a:spcPct val="0"/>
        </a:spcAft>
        <a:defRPr sz="4600">
          <a:solidFill>
            <a:schemeClr val="tx1"/>
          </a:solidFill>
          <a:latin typeface="Goudy Old Style" charset="0"/>
          <a:ea typeface="ＭＳ Ｐゴシック" charset="0"/>
          <a:cs typeface="ＭＳ Ｐゴシック" charset="0"/>
        </a:defRPr>
      </a:lvl5pPr>
      <a:lvl6pPr marL="457200" algn="ctr" rtl="0" fontAlgn="base">
        <a:spcBef>
          <a:spcPct val="0"/>
        </a:spcBef>
        <a:spcAft>
          <a:spcPct val="0"/>
        </a:spcAft>
        <a:defRPr sz="4600">
          <a:solidFill>
            <a:schemeClr val="tx1"/>
          </a:solidFill>
          <a:latin typeface="Goudy Old Style" charset="0"/>
          <a:ea typeface="ＭＳ Ｐゴシック" charset="0"/>
          <a:cs typeface="ＭＳ Ｐゴシック" charset="0"/>
        </a:defRPr>
      </a:lvl6pPr>
      <a:lvl7pPr marL="914400" algn="ctr" rtl="0" fontAlgn="base">
        <a:spcBef>
          <a:spcPct val="0"/>
        </a:spcBef>
        <a:spcAft>
          <a:spcPct val="0"/>
        </a:spcAft>
        <a:defRPr sz="4600">
          <a:solidFill>
            <a:schemeClr val="tx1"/>
          </a:solidFill>
          <a:latin typeface="Goudy Old Style" charset="0"/>
          <a:ea typeface="ＭＳ Ｐゴシック" charset="0"/>
          <a:cs typeface="ＭＳ Ｐゴシック" charset="0"/>
        </a:defRPr>
      </a:lvl7pPr>
      <a:lvl8pPr marL="1371600" algn="ctr" rtl="0" fontAlgn="base">
        <a:spcBef>
          <a:spcPct val="0"/>
        </a:spcBef>
        <a:spcAft>
          <a:spcPct val="0"/>
        </a:spcAft>
        <a:defRPr sz="4600">
          <a:solidFill>
            <a:schemeClr val="tx1"/>
          </a:solidFill>
          <a:latin typeface="Goudy Old Style" charset="0"/>
          <a:ea typeface="ＭＳ Ｐゴシック" charset="0"/>
          <a:cs typeface="ＭＳ Ｐゴシック" charset="0"/>
        </a:defRPr>
      </a:lvl8pPr>
      <a:lvl9pPr marL="1828800" algn="ctr" rtl="0" fontAlgn="base">
        <a:spcBef>
          <a:spcPct val="0"/>
        </a:spcBef>
        <a:spcAft>
          <a:spcPct val="0"/>
        </a:spcAft>
        <a:defRPr sz="4600">
          <a:solidFill>
            <a:schemeClr val="tx1"/>
          </a:solidFill>
          <a:latin typeface="Goudy Old Style" charset="0"/>
          <a:ea typeface="ＭＳ Ｐゴシック" charset="0"/>
          <a:cs typeface="ＭＳ Ｐゴシック" charset="0"/>
        </a:defRPr>
      </a:lvl9pPr>
    </p:titleStyle>
    <p:bodyStyle>
      <a:lvl1pPr marL="463550" indent="-463550" algn="l" rtl="0" eaLnBrk="0" fontAlgn="base" hangingPunct="0">
        <a:spcBef>
          <a:spcPts val="2000"/>
        </a:spcBef>
        <a:spcAft>
          <a:spcPct val="0"/>
        </a:spcAft>
        <a:buSzPct val="90000"/>
        <a:buBlip>
          <a:blip r:embed="rId25"/>
        </a:buBlip>
        <a:defRPr sz="2400" kern="1200">
          <a:solidFill>
            <a:schemeClr val="tx1"/>
          </a:solidFill>
          <a:latin typeface="+mn-lt"/>
          <a:ea typeface="ＭＳ Ｐゴシック" charset="0"/>
          <a:cs typeface="ＭＳ Ｐゴシック" charset="0"/>
        </a:defRPr>
      </a:lvl1pPr>
      <a:lvl2pPr marL="914400" indent="-457200" algn="l" rtl="0" eaLnBrk="0" fontAlgn="base" hangingPunct="0">
        <a:spcBef>
          <a:spcPts val="600"/>
        </a:spcBef>
        <a:spcAft>
          <a:spcPct val="0"/>
        </a:spcAft>
        <a:buSzPct val="90000"/>
        <a:buBlip>
          <a:blip r:embed="rId26"/>
        </a:buBlip>
        <a:defRPr sz="2200" kern="1200">
          <a:solidFill>
            <a:schemeClr val="tx1"/>
          </a:solidFill>
          <a:latin typeface="+mn-lt"/>
          <a:ea typeface="ＭＳ Ｐゴシック" charset="0"/>
          <a:cs typeface="+mn-cs"/>
        </a:defRPr>
      </a:lvl2pPr>
      <a:lvl3pPr marL="1255713" indent="-341313" algn="l" rtl="0" eaLnBrk="0" fontAlgn="base" hangingPunct="0">
        <a:spcBef>
          <a:spcPts val="600"/>
        </a:spcBef>
        <a:spcAft>
          <a:spcPct val="0"/>
        </a:spcAft>
        <a:buSzPct val="90000"/>
        <a:buBlip>
          <a:blip r:embed="rId27"/>
        </a:buBlip>
        <a:defRPr sz="2000" kern="1200">
          <a:solidFill>
            <a:schemeClr val="tx1"/>
          </a:solidFill>
          <a:latin typeface="+mn-lt"/>
          <a:ea typeface="ＭＳ Ｐゴシック" charset="0"/>
          <a:cs typeface="+mn-cs"/>
        </a:defRPr>
      </a:lvl3pPr>
      <a:lvl4pPr marL="1597025" indent="-341313" algn="l" rtl="0" eaLnBrk="0" fontAlgn="base" hangingPunct="0">
        <a:spcBef>
          <a:spcPts val="600"/>
        </a:spcBef>
        <a:spcAft>
          <a:spcPct val="0"/>
        </a:spcAft>
        <a:buSzPct val="90000"/>
        <a:buBlip>
          <a:blip r:embed="rId27"/>
        </a:buBlip>
        <a:defRPr kern="1200">
          <a:solidFill>
            <a:schemeClr val="tx1"/>
          </a:solidFill>
          <a:latin typeface="+mn-lt"/>
          <a:ea typeface="ＭＳ Ｐゴシック" charset="0"/>
          <a:cs typeface="+mn-cs"/>
        </a:defRPr>
      </a:lvl4pPr>
      <a:lvl5pPr marL="1938338" indent="-341313" algn="l" rtl="0" eaLnBrk="0" fontAlgn="base" hangingPunct="0">
        <a:spcBef>
          <a:spcPts val="600"/>
        </a:spcBef>
        <a:spcAft>
          <a:spcPct val="0"/>
        </a:spcAft>
        <a:buSzPct val="90000"/>
        <a:buBlip>
          <a:blip r:embed="rId27"/>
        </a:buBlip>
        <a:defRPr kern="1200">
          <a:solidFill>
            <a:schemeClr val="tx1"/>
          </a:solidFill>
          <a:latin typeface="+mn-lt"/>
          <a:ea typeface="ＭＳ Ｐゴシック" charset="0"/>
          <a:cs typeface="+mn-cs"/>
        </a:defRPr>
      </a:lvl5pPr>
      <a:lvl6pPr marL="2290763" indent="-344488" algn="l" defTabSz="914400" rtl="0" eaLnBrk="1" latinLnBrk="0" hangingPunct="1">
        <a:spcBef>
          <a:spcPct val="20000"/>
        </a:spcBef>
        <a:buSzPct val="90000"/>
        <a:buFontTx/>
        <a:buBlip>
          <a:blip r:embed="rId25"/>
        </a:buBlip>
        <a:defRPr lang="en-US" sz="1800" kern="1200" dirty="0" smtClean="0">
          <a:solidFill>
            <a:schemeClr val="tx1"/>
          </a:solidFill>
          <a:latin typeface="+mn-lt"/>
          <a:ea typeface="+mn-ea"/>
          <a:cs typeface="+mn-cs"/>
        </a:defRPr>
      </a:lvl6pPr>
      <a:lvl7pPr marL="2625725" indent="-344488" algn="l" defTabSz="914400" rtl="0" eaLnBrk="1" latinLnBrk="0" hangingPunct="1">
        <a:spcBef>
          <a:spcPct val="20000"/>
        </a:spcBef>
        <a:buSzPct val="90000"/>
        <a:buFontTx/>
        <a:buBlip>
          <a:blip r:embed="rId27"/>
        </a:buBlip>
        <a:defRPr lang="en-US" sz="1800" kern="1200" dirty="0" smtClean="0">
          <a:solidFill>
            <a:schemeClr val="tx1"/>
          </a:solidFill>
          <a:latin typeface="+mn-lt"/>
          <a:ea typeface="+mn-ea"/>
          <a:cs typeface="+mn-cs"/>
        </a:defRPr>
      </a:lvl7pPr>
      <a:lvl8pPr marL="2970213" indent="-344488" algn="l" defTabSz="914400" rtl="0" eaLnBrk="1" latinLnBrk="0" hangingPunct="1">
        <a:spcBef>
          <a:spcPct val="20000"/>
        </a:spcBef>
        <a:buSzPct val="90000"/>
        <a:buFontTx/>
        <a:buBlip>
          <a:blip r:embed="rId25"/>
        </a:buBlip>
        <a:defRPr lang="en-US" sz="1800" kern="1200" dirty="0" smtClean="0">
          <a:solidFill>
            <a:schemeClr val="tx1"/>
          </a:solidFill>
          <a:latin typeface="+mn-lt"/>
          <a:ea typeface="+mn-ea"/>
          <a:cs typeface="+mn-cs"/>
        </a:defRPr>
      </a:lvl8pPr>
      <a:lvl9pPr marL="3313113" indent="-344488" algn="l" defTabSz="914400" rtl="0" eaLnBrk="1" latinLnBrk="0" hangingPunct="1">
        <a:spcBef>
          <a:spcPct val="20000"/>
        </a:spcBef>
        <a:buSzPct val="90000"/>
        <a:buFontTx/>
        <a:buBlip>
          <a:blip r:embed="rId26"/>
        </a:buBlip>
        <a:defRPr lang="en-US" sz="1800" kern="1200" dirty="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7.jpeg"/><Relationship Id="rId18" Type="http://schemas.openxmlformats.org/officeDocument/2006/relationships/image" Target="../media/image20.wmf"/><Relationship Id="rId3" Type="http://schemas.openxmlformats.org/officeDocument/2006/relationships/slide" Target="slide7.xml"/><Relationship Id="rId7" Type="http://schemas.openxmlformats.org/officeDocument/2006/relationships/slide" Target="slide2.xml"/><Relationship Id="rId12" Type="http://schemas.openxmlformats.org/officeDocument/2006/relationships/image" Target="../media/image16.jpeg"/><Relationship Id="rId17" Type="http://schemas.openxmlformats.org/officeDocument/2006/relationships/image" Target="../media/image19.jpeg"/><Relationship Id="rId2" Type="http://schemas.openxmlformats.org/officeDocument/2006/relationships/notesSlide" Target="../notesSlides/notesSlide1.xml"/><Relationship Id="rId16" Type="http://schemas.openxmlformats.org/officeDocument/2006/relationships/slide" Target="slide8.xml"/><Relationship Id="rId20" Type="http://schemas.openxmlformats.org/officeDocument/2006/relationships/image" Target="../media/image21.jpeg"/><Relationship Id="rId1" Type="http://schemas.openxmlformats.org/officeDocument/2006/relationships/slideLayout" Target="../slideLayouts/slideLayout13.xml"/><Relationship Id="rId6" Type="http://schemas.openxmlformats.org/officeDocument/2006/relationships/image" Target="../media/image13.png"/><Relationship Id="rId11" Type="http://schemas.openxmlformats.org/officeDocument/2006/relationships/slide" Target="slide5.xml"/><Relationship Id="rId5" Type="http://schemas.openxmlformats.org/officeDocument/2006/relationships/slide" Target="slide6.xml"/><Relationship Id="rId15" Type="http://schemas.openxmlformats.org/officeDocument/2006/relationships/image" Target="../media/image18.jpeg"/><Relationship Id="rId10" Type="http://schemas.openxmlformats.org/officeDocument/2006/relationships/image" Target="../media/image15.jpeg"/><Relationship Id="rId19" Type="http://schemas.openxmlformats.org/officeDocument/2006/relationships/slide" Target="slide10.xml"/><Relationship Id="rId4" Type="http://schemas.openxmlformats.org/officeDocument/2006/relationships/image" Target="../media/image12.jpeg"/><Relationship Id="rId9" Type="http://schemas.openxmlformats.org/officeDocument/2006/relationships/slide" Target="slide3.xml"/><Relationship Id="rId14" Type="http://schemas.openxmlformats.org/officeDocument/2006/relationships/slide" Target="slide9.xml"/></Relationships>
</file>

<file path=ppt/slides/_rels/slide10.xml.rels><?xml version="1.0" encoding="UTF-8" standalone="yes"?>
<Relationships xmlns="http://schemas.openxmlformats.org/package/2006/relationships"><Relationship Id="rId3" Type="http://schemas.openxmlformats.org/officeDocument/2006/relationships/hyperlink" Target="http://ncpedia.org/history/usrevolution/soldiers" TargetMode="External"/><Relationship Id="rId2" Type="http://schemas.openxmlformats.org/officeDocument/2006/relationships/hyperlink" Target="http://ncpedia.org/industry/inventors" TargetMode="External"/><Relationship Id="rId1" Type="http://schemas.openxmlformats.org/officeDocument/2006/relationships/slideLayout" Target="../slideLayouts/slideLayout21.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2" Type="http://schemas.openxmlformats.org/officeDocument/2006/relationships/hyperlink" Target="http://dictionary.reference.com/browse/revolution" TargetMode="Externa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hyperlink" Target="http://ncpedia.org/biography/kennedy-david" TargetMode="External"/><Relationship Id="rId2" Type="http://schemas.openxmlformats.org/officeDocument/2006/relationships/hyperlink" Target="http://ncpedia.org/biography/caswell-richard-0" TargetMode="External"/><Relationship Id="rId1" Type="http://schemas.openxmlformats.org/officeDocument/2006/relationships/slideLayout" Target="../slideLayouts/slideLayout21.xml"/><Relationship Id="rId4" Type="http://schemas.openxmlformats.org/officeDocument/2006/relationships/hyperlink" Target="http://ncpedia.org/biography/bell-martha"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ncpedia.org/charlotte-battle" TargetMode="External"/><Relationship Id="rId2" Type="http://schemas.openxmlformats.org/officeDocument/2006/relationships/hyperlink" Target="http://ncpedia.org/sugar-act" TargetMode="External"/><Relationship Id="rId1" Type="http://schemas.openxmlformats.org/officeDocument/2006/relationships/slideLayout" Target="../slideLayouts/slideLayout22.xml"/><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3" Type="http://schemas.openxmlformats.org/officeDocument/2006/relationships/hyperlink" Target="http://www.thehistorymuseumofburke.org/?page_id=37" TargetMode="External"/><Relationship Id="rId2" Type="http://schemas.openxmlformats.org/officeDocument/2006/relationships/hyperlink" Target="http://www.history.com/topics/american-revolution/battle-of-moores-creek-bridge" TargetMode="External"/><Relationship Id="rId1" Type="http://schemas.openxmlformats.org/officeDocument/2006/relationships/slideLayout" Target="../slideLayouts/slideLayout21.xml"/><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archive.org/stream/johngrayblountpa04blou/johngrayblountpa04blou_djvu.txt"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ncpedia.org/biography/day" TargetMode="Externa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hyperlink" Target="http://www.enchantedlearning.com/usa/states/northcarolina/" TargetMode="External"/><Relationship Id="rId2" Type="http://schemas.openxmlformats.org/officeDocument/2006/relationships/hyperlink" Target="http://www.northcarolinahistory.org/commentary/125/entry" TargetMode="Externa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5.png"/><Relationship Id="rId2" Type="http://schemas.openxmlformats.org/officeDocument/2006/relationships/image" Target="../media/image6.png"/><Relationship Id="rId1" Type="http://schemas.openxmlformats.org/officeDocument/2006/relationships/slideLayout" Target="../slideLayouts/slideLayout21.xml"/><Relationship Id="rId6" Type="http://schemas.openxmlformats.org/officeDocument/2006/relationships/hyperlink" Target="http://www.transchool.lee.army.mil/museum/transportation%20museum/revolutionary.htm" TargetMode="External"/><Relationship Id="rId5" Type="http://schemas.openxmlformats.org/officeDocument/2006/relationships/hyperlink" Target="http://ncpedia.org/gunboats-wooden" TargetMode="Externa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0" y="0"/>
            <a:ext cx="9144000" cy="1905000"/>
          </a:xfrm>
          <a:prstGeom prst="rect">
            <a:avLst/>
          </a:prstGeom>
          <a:solidFill>
            <a:srgbClr val="FF0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fontAlgn="base" hangingPunct="1">
              <a:spcBef>
                <a:spcPct val="0"/>
              </a:spcBef>
              <a:spcAft>
                <a:spcPct val="0"/>
              </a:spcAft>
            </a:pPr>
            <a:endParaRPr lang="en-US" altLang="en-US" smtClean="0">
              <a:solidFill>
                <a:prstClr val="black"/>
              </a:solidFill>
            </a:endParaRPr>
          </a:p>
        </p:txBody>
      </p:sp>
      <p:sp>
        <p:nvSpPr>
          <p:cNvPr id="24579" name="Rectangle 3"/>
          <p:cNvSpPr>
            <a:spLocks noChangeArrowheads="1"/>
          </p:cNvSpPr>
          <p:nvPr/>
        </p:nvSpPr>
        <p:spPr bwMode="auto">
          <a:xfrm>
            <a:off x="-33338" y="4419600"/>
            <a:ext cx="9144001" cy="2438400"/>
          </a:xfrm>
          <a:prstGeom prst="rect">
            <a:avLst/>
          </a:prstGeom>
          <a:solidFill>
            <a:srgbClr val="3366FF"/>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fontAlgn="base" hangingPunct="1">
              <a:spcBef>
                <a:spcPct val="0"/>
              </a:spcBef>
              <a:spcAft>
                <a:spcPct val="0"/>
              </a:spcAft>
            </a:pPr>
            <a:endParaRPr lang="en-US" altLang="en-US" smtClean="0">
              <a:solidFill>
                <a:prstClr val="black"/>
              </a:solidFill>
            </a:endParaRPr>
          </a:p>
        </p:txBody>
      </p:sp>
      <p:sp>
        <p:nvSpPr>
          <p:cNvPr id="24580" name="Rectangle 4"/>
          <p:cNvSpPr>
            <a:spLocks noChangeArrowheads="1"/>
          </p:cNvSpPr>
          <p:nvPr/>
        </p:nvSpPr>
        <p:spPr bwMode="auto">
          <a:xfrm>
            <a:off x="0" y="685800"/>
            <a:ext cx="1905000" cy="4953000"/>
          </a:xfrm>
          <a:prstGeom prst="rect">
            <a:avLst/>
          </a:prstGeom>
          <a:solidFill>
            <a:srgbClr val="FFFFFF"/>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fontAlgn="base" hangingPunct="1">
              <a:spcBef>
                <a:spcPct val="0"/>
              </a:spcBef>
              <a:spcAft>
                <a:spcPct val="0"/>
              </a:spcAft>
            </a:pPr>
            <a:endParaRPr lang="en-US" altLang="en-US" smtClean="0">
              <a:solidFill>
                <a:prstClr val="black"/>
              </a:solidFill>
            </a:endParaRPr>
          </a:p>
        </p:txBody>
      </p:sp>
      <p:sp>
        <p:nvSpPr>
          <p:cNvPr id="24581" name="AutoShape 5"/>
          <p:cNvSpPr>
            <a:spLocks noChangeArrowheads="1"/>
          </p:cNvSpPr>
          <p:nvPr/>
        </p:nvSpPr>
        <p:spPr bwMode="auto">
          <a:xfrm rot="-5400000">
            <a:off x="419100" y="2171700"/>
            <a:ext cx="4953000" cy="19812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bg1"/>
          </a:solidFill>
          <a:ln w="9525">
            <a:solidFill>
              <a:schemeClr val="tx1"/>
            </a:solidFill>
            <a:miter lim="800000"/>
            <a:headEnd/>
            <a:tailEnd/>
          </a:ln>
        </p:spPr>
        <p:txBody>
          <a:bodyPr vert="eaVert" wrap="none" anchor="ctr"/>
          <a:lstStyle/>
          <a:p>
            <a:pPr fontAlgn="base">
              <a:spcBef>
                <a:spcPct val="0"/>
              </a:spcBef>
              <a:spcAft>
                <a:spcPct val="0"/>
              </a:spcAft>
            </a:pPr>
            <a:endParaRPr lang="en-US">
              <a:solidFill>
                <a:prstClr val="black"/>
              </a:solidFill>
              <a:latin typeface="Arial" charset="0"/>
              <a:ea typeface="ＭＳ Ｐゴシック" pitchFamily="34" charset="-128"/>
            </a:endParaRPr>
          </a:p>
        </p:txBody>
      </p:sp>
      <p:sp>
        <p:nvSpPr>
          <p:cNvPr id="24582" name="Rectangle 6"/>
          <p:cNvSpPr>
            <a:spLocks noChangeArrowheads="1"/>
          </p:cNvSpPr>
          <p:nvPr/>
        </p:nvSpPr>
        <p:spPr bwMode="auto">
          <a:xfrm>
            <a:off x="3886200" y="1905000"/>
            <a:ext cx="1600200" cy="2514600"/>
          </a:xfrm>
          <a:prstGeom prst="rect">
            <a:avLst/>
          </a:prstGeom>
          <a:solidFill>
            <a:srgbClr val="FFFFFF"/>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fontAlgn="base" hangingPunct="1">
              <a:spcBef>
                <a:spcPct val="0"/>
              </a:spcBef>
              <a:spcAft>
                <a:spcPct val="0"/>
              </a:spcAft>
            </a:pPr>
            <a:endParaRPr lang="en-US" altLang="en-US" smtClean="0">
              <a:solidFill>
                <a:prstClr val="black"/>
              </a:solidFill>
            </a:endParaRPr>
          </a:p>
        </p:txBody>
      </p:sp>
      <p:sp>
        <p:nvSpPr>
          <p:cNvPr id="24583" name="AutoShape 7"/>
          <p:cNvSpPr>
            <a:spLocks noChangeArrowheads="1"/>
          </p:cNvSpPr>
          <p:nvPr/>
        </p:nvSpPr>
        <p:spPr bwMode="auto">
          <a:xfrm rot="5400000">
            <a:off x="3733800" y="2438400"/>
            <a:ext cx="4953000" cy="14478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FFFF"/>
          </a:solidFill>
          <a:ln w="9525">
            <a:solidFill>
              <a:schemeClr val="tx1"/>
            </a:solidFill>
            <a:miter lim="800000"/>
            <a:headEnd/>
            <a:tailEnd/>
          </a:ln>
        </p:spPr>
        <p:txBody>
          <a:bodyPr rot="10800000" vert="eaVert" wrap="none" anchor="ctr"/>
          <a:lstStyle/>
          <a:p>
            <a:pPr fontAlgn="base">
              <a:spcBef>
                <a:spcPct val="0"/>
              </a:spcBef>
              <a:spcAft>
                <a:spcPct val="0"/>
              </a:spcAft>
            </a:pPr>
            <a:endParaRPr lang="en-US">
              <a:solidFill>
                <a:prstClr val="black"/>
              </a:solidFill>
              <a:latin typeface="Arial" charset="0"/>
              <a:ea typeface="ＭＳ Ｐゴシック" pitchFamily="34" charset="-128"/>
            </a:endParaRPr>
          </a:p>
        </p:txBody>
      </p:sp>
      <p:sp>
        <p:nvSpPr>
          <p:cNvPr id="24584" name="Rectangle 8"/>
          <p:cNvSpPr>
            <a:spLocks noChangeArrowheads="1"/>
          </p:cNvSpPr>
          <p:nvPr/>
        </p:nvSpPr>
        <p:spPr bwMode="auto">
          <a:xfrm>
            <a:off x="6934200" y="685800"/>
            <a:ext cx="2209800" cy="4953000"/>
          </a:xfrm>
          <a:prstGeom prst="rect">
            <a:avLst/>
          </a:prstGeom>
          <a:solidFill>
            <a:srgbClr val="FFFFFF"/>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fontAlgn="base" hangingPunct="1">
              <a:spcBef>
                <a:spcPct val="0"/>
              </a:spcBef>
              <a:spcAft>
                <a:spcPct val="0"/>
              </a:spcAft>
            </a:pPr>
            <a:endParaRPr lang="en-US" altLang="en-US" smtClean="0">
              <a:solidFill>
                <a:prstClr val="black"/>
              </a:solidFill>
            </a:endParaRPr>
          </a:p>
        </p:txBody>
      </p:sp>
      <p:sp>
        <p:nvSpPr>
          <p:cNvPr id="24585" name="Rectangle 14">
            <a:hlinkClick r:id="rId3" action="ppaction://hlinksldjump"/>
          </p:cNvPr>
          <p:cNvSpPr>
            <a:spLocks noChangeArrowheads="1"/>
          </p:cNvSpPr>
          <p:nvPr/>
        </p:nvSpPr>
        <p:spPr bwMode="auto">
          <a:xfrm>
            <a:off x="7162800" y="3124200"/>
            <a:ext cx="1849438" cy="2209800"/>
          </a:xfrm>
          <a:prstGeom prst="rect">
            <a:avLst/>
          </a:prstGeom>
          <a:blipFill dpi="0" rotWithShape="1">
            <a:blip r:embed="rId4"/>
            <a:srcRect/>
            <a:stretch>
              <a:fillRect/>
            </a:stretch>
          </a:blip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fontAlgn="base" hangingPunct="1">
              <a:spcBef>
                <a:spcPct val="0"/>
              </a:spcBef>
              <a:spcAft>
                <a:spcPct val="0"/>
              </a:spcAft>
            </a:pPr>
            <a:endParaRPr lang="en-US" altLang="en-US" smtClean="0">
              <a:solidFill>
                <a:prstClr val="black"/>
              </a:solidFill>
            </a:endParaRPr>
          </a:p>
        </p:txBody>
      </p:sp>
      <p:sp>
        <p:nvSpPr>
          <p:cNvPr id="24586" name="Rectangle 17">
            <a:hlinkClick r:id="rId5" action="ppaction://hlinksldjump"/>
          </p:cNvPr>
          <p:cNvSpPr>
            <a:spLocks noChangeArrowheads="1"/>
          </p:cNvSpPr>
          <p:nvPr/>
        </p:nvSpPr>
        <p:spPr bwMode="auto">
          <a:xfrm>
            <a:off x="7162800" y="914400"/>
            <a:ext cx="1828800" cy="2111375"/>
          </a:xfrm>
          <a:prstGeom prst="rect">
            <a:avLst/>
          </a:prstGeom>
          <a:blipFill dpi="0" rotWithShape="1">
            <a:blip r:embed="rId6"/>
            <a:srcRect/>
            <a:stretch>
              <a:fillRect/>
            </a:stretch>
          </a:blip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fontAlgn="base" hangingPunct="1">
              <a:spcBef>
                <a:spcPct val="0"/>
              </a:spcBef>
              <a:spcAft>
                <a:spcPct val="0"/>
              </a:spcAft>
            </a:pPr>
            <a:endParaRPr lang="en-US" altLang="en-US" sz="1400" smtClean="0">
              <a:solidFill>
                <a:prstClr val="black"/>
              </a:solidFill>
              <a:latin typeface="Copperplate Gothic Bold" pitchFamily="34" charset="0"/>
            </a:endParaRPr>
          </a:p>
        </p:txBody>
      </p:sp>
      <p:sp>
        <p:nvSpPr>
          <p:cNvPr id="3092" name="Rectangle 20">
            <a:hlinkClick r:id="rId7" action="ppaction://hlinksldjump"/>
          </p:cNvPr>
          <p:cNvSpPr>
            <a:spLocks noChangeArrowheads="1"/>
          </p:cNvSpPr>
          <p:nvPr/>
        </p:nvSpPr>
        <p:spPr bwMode="auto">
          <a:xfrm>
            <a:off x="3276600" y="304800"/>
            <a:ext cx="2743200" cy="914400"/>
          </a:xfrm>
          <a:prstGeom prst="rect">
            <a:avLst/>
          </a:prstGeom>
          <a:blipFill rotWithShape="1">
            <a:blip r:embed="rId8"/>
            <a:tile tx="0" ty="0" sx="100000" sy="100000" flip="none" algn="tl"/>
          </a:blipFill>
          <a:ln w="9525">
            <a:solidFill>
              <a:schemeClr val="tx1"/>
            </a:solidFill>
            <a:miter lim="800000"/>
            <a:headEnd/>
            <a:tailEnd/>
          </a:ln>
          <a:effectLs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defRPr/>
            </a:pPr>
            <a:r>
              <a:rPr lang="en-US" altLang="en-US" sz="1800" smtClean="0">
                <a:solidFill>
                  <a:srgbClr val="584D2E"/>
                </a:solidFill>
                <a:effectLst>
                  <a:outerShdw blurRad="38100" dist="38100" dir="2700000" algn="tl">
                    <a:srgbClr val="C0C0C0"/>
                  </a:outerShdw>
                </a:effectLst>
                <a:latin typeface="Copperplate Gothic Bold" pitchFamily="34" charset="0"/>
              </a:rPr>
              <a:t>American Revolution</a:t>
            </a:r>
          </a:p>
          <a:p>
            <a:pPr algn="ctr" eaLnBrk="1" fontAlgn="base" hangingPunct="1">
              <a:spcBef>
                <a:spcPct val="0"/>
              </a:spcBef>
              <a:spcAft>
                <a:spcPct val="0"/>
              </a:spcAft>
              <a:defRPr/>
            </a:pPr>
            <a:r>
              <a:rPr lang="en-US" altLang="en-US" sz="1800" smtClean="0">
                <a:solidFill>
                  <a:srgbClr val="584D2E"/>
                </a:solidFill>
                <a:effectLst>
                  <a:outerShdw blurRad="38100" dist="38100" dir="2700000" algn="tl">
                    <a:srgbClr val="C0C0C0"/>
                  </a:outerShdw>
                </a:effectLst>
                <a:latin typeface="Copperplate Gothic Bold" pitchFamily="34" charset="0"/>
              </a:rPr>
              <a:t>1763-1789</a:t>
            </a:r>
          </a:p>
        </p:txBody>
      </p:sp>
      <p:cxnSp>
        <p:nvCxnSpPr>
          <p:cNvPr id="2060" name="AutoShape 21"/>
          <p:cNvCxnSpPr>
            <a:cxnSpLocks noChangeShapeType="1"/>
            <a:stCxn id="24578" idx="0"/>
            <a:endCxn id="24578" idx="0"/>
          </p:cNvCxnSpPr>
          <p:nvPr/>
        </p:nvCxnSpPr>
        <p:spPr bwMode="auto">
          <a:xfrm>
            <a:off x="4572000" y="0"/>
            <a:ext cx="0" cy="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cxnSp>
      <p:sp>
        <p:nvSpPr>
          <p:cNvPr id="24589" name="Rectangle 23">
            <a:hlinkClick r:id="rId9" action="ppaction://hlinksldjump"/>
          </p:cNvPr>
          <p:cNvSpPr>
            <a:spLocks noChangeArrowheads="1"/>
          </p:cNvSpPr>
          <p:nvPr/>
        </p:nvSpPr>
        <p:spPr bwMode="auto">
          <a:xfrm>
            <a:off x="200025" y="838200"/>
            <a:ext cx="1524000" cy="2111375"/>
          </a:xfrm>
          <a:prstGeom prst="rect">
            <a:avLst/>
          </a:prstGeom>
          <a:blipFill dpi="0" rotWithShape="1">
            <a:blip r:embed="rId10"/>
            <a:srcRect/>
            <a:stretch>
              <a:fillRect/>
            </a:stretch>
          </a:blip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fontAlgn="base" hangingPunct="1">
              <a:spcBef>
                <a:spcPct val="0"/>
              </a:spcBef>
              <a:spcAft>
                <a:spcPct val="0"/>
              </a:spcAft>
            </a:pPr>
            <a:endParaRPr lang="en-US" altLang="en-US" smtClean="0">
              <a:solidFill>
                <a:prstClr val="black"/>
              </a:solidFill>
            </a:endParaRPr>
          </a:p>
        </p:txBody>
      </p:sp>
      <p:sp>
        <p:nvSpPr>
          <p:cNvPr id="24590" name="AutoShape 24">
            <a:hlinkClick r:id="rId11" action="ppaction://hlinksldjump"/>
          </p:cNvPr>
          <p:cNvSpPr>
            <a:spLocks noChangeArrowheads="1"/>
          </p:cNvSpPr>
          <p:nvPr/>
        </p:nvSpPr>
        <p:spPr bwMode="auto">
          <a:xfrm rot="-5400000">
            <a:off x="1777206" y="1701007"/>
            <a:ext cx="2160587" cy="16002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blipFill dpi="0" rotWithShape="0">
            <a:blip r:embed="rId12"/>
            <a:srcRect/>
            <a:stretch>
              <a:fillRect/>
            </a:stretch>
          </a:blipFill>
          <a:ln w="9525">
            <a:solidFill>
              <a:schemeClr val="tx1"/>
            </a:solidFill>
            <a:miter lim="800000"/>
            <a:headEnd/>
            <a:tailEnd/>
          </a:ln>
        </p:spPr>
        <p:txBody>
          <a:bodyPr wrap="none" anchor="ctr"/>
          <a:lstStyle/>
          <a:p>
            <a:pPr fontAlgn="base">
              <a:spcBef>
                <a:spcPct val="0"/>
              </a:spcBef>
              <a:spcAft>
                <a:spcPct val="0"/>
              </a:spcAft>
            </a:pPr>
            <a:endParaRPr lang="en-US">
              <a:solidFill>
                <a:prstClr val="black"/>
              </a:solidFill>
              <a:latin typeface="Arial" charset="0"/>
              <a:ea typeface="ＭＳ Ｐゴシック" pitchFamily="34" charset="-128"/>
            </a:endParaRPr>
          </a:p>
        </p:txBody>
      </p:sp>
      <p:sp>
        <p:nvSpPr>
          <p:cNvPr id="24591" name="Rectangle 25">
            <a:hlinkClick r:id="rId11" action="ppaction://hlinksldjump"/>
          </p:cNvPr>
          <p:cNvSpPr>
            <a:spLocks noChangeArrowheads="1"/>
          </p:cNvSpPr>
          <p:nvPr/>
        </p:nvSpPr>
        <p:spPr bwMode="auto">
          <a:xfrm>
            <a:off x="4191000" y="2286000"/>
            <a:ext cx="1066800" cy="1295400"/>
          </a:xfrm>
          <a:prstGeom prst="rect">
            <a:avLst/>
          </a:prstGeom>
          <a:blipFill dpi="0" rotWithShape="1">
            <a:blip r:embed="rId13"/>
            <a:srcRect/>
            <a:stretch>
              <a:fillRect/>
            </a:stretch>
          </a:blip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fontAlgn="base" hangingPunct="1">
              <a:spcBef>
                <a:spcPct val="0"/>
              </a:spcBef>
              <a:spcAft>
                <a:spcPct val="0"/>
              </a:spcAft>
            </a:pPr>
            <a:endParaRPr lang="en-US" altLang="en-US" smtClean="0">
              <a:solidFill>
                <a:prstClr val="black"/>
              </a:solidFill>
            </a:endParaRPr>
          </a:p>
        </p:txBody>
      </p:sp>
      <p:sp>
        <p:nvSpPr>
          <p:cNvPr id="24592" name="AutoShape 26">
            <a:hlinkClick r:id="rId14" action="ppaction://hlinksldjump"/>
          </p:cNvPr>
          <p:cNvSpPr>
            <a:spLocks noChangeArrowheads="1"/>
          </p:cNvSpPr>
          <p:nvPr/>
        </p:nvSpPr>
        <p:spPr bwMode="auto">
          <a:xfrm rot="5400000">
            <a:off x="5219700" y="1943100"/>
            <a:ext cx="1981200" cy="11430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blipFill dpi="0" rotWithShape="0">
            <a:blip r:embed="rId15"/>
            <a:srcRect/>
            <a:stretch>
              <a:fillRect/>
            </a:stretch>
          </a:blipFill>
          <a:ln w="9525">
            <a:solidFill>
              <a:schemeClr val="tx1"/>
            </a:solidFill>
            <a:miter lim="800000"/>
            <a:headEnd/>
            <a:tailEnd/>
          </a:ln>
        </p:spPr>
        <p:txBody>
          <a:bodyPr wrap="none" anchor="ctr"/>
          <a:lstStyle/>
          <a:p>
            <a:pPr fontAlgn="base">
              <a:spcBef>
                <a:spcPct val="0"/>
              </a:spcBef>
              <a:spcAft>
                <a:spcPct val="0"/>
              </a:spcAft>
            </a:pPr>
            <a:endParaRPr lang="en-US">
              <a:solidFill>
                <a:prstClr val="black"/>
              </a:solidFill>
              <a:latin typeface="Arial" charset="0"/>
              <a:ea typeface="ＭＳ Ｐゴシック" pitchFamily="34" charset="-128"/>
            </a:endParaRPr>
          </a:p>
        </p:txBody>
      </p:sp>
      <p:sp>
        <p:nvSpPr>
          <p:cNvPr id="24593" name="Rectangle 23">
            <a:hlinkClick r:id="rId16" action="ppaction://hlinksldjump"/>
          </p:cNvPr>
          <p:cNvSpPr>
            <a:spLocks noChangeArrowheads="1"/>
          </p:cNvSpPr>
          <p:nvPr/>
        </p:nvSpPr>
        <p:spPr bwMode="auto">
          <a:xfrm>
            <a:off x="200025" y="3159125"/>
            <a:ext cx="1524000" cy="2209800"/>
          </a:xfrm>
          <a:prstGeom prst="rect">
            <a:avLst/>
          </a:prstGeom>
          <a:blipFill dpi="0" rotWithShape="1">
            <a:blip r:embed="rId17"/>
            <a:srcRect/>
            <a:stretch>
              <a:fillRect/>
            </a:stretch>
          </a:blip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fontAlgn="base" hangingPunct="1">
              <a:spcBef>
                <a:spcPct val="0"/>
              </a:spcBef>
              <a:spcAft>
                <a:spcPct val="0"/>
              </a:spcAft>
            </a:pPr>
            <a:endParaRPr lang="en-US" altLang="en-US" smtClean="0">
              <a:solidFill>
                <a:prstClr val="black"/>
              </a:solidFill>
            </a:endParaRPr>
          </a:p>
        </p:txBody>
      </p:sp>
      <p:pic>
        <p:nvPicPr>
          <p:cNvPr id="24594" name="Picture 17" descr="MC900322681[1]"/>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3962400" y="5029200"/>
            <a:ext cx="1287463"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5" name="Picture 1" descr="kennedyrifle1.jpg">
            <a:hlinkClick r:id="rId19" action="ppaction://hlinksldjump"/>
          </p:cNvPr>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3352800" y="3886200"/>
            <a:ext cx="2590800" cy="1265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3669743"/>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altLang="en-US" sz="4000" smtClean="0">
                <a:latin typeface="Algerian" pitchFamily="82" charset="0"/>
                <a:ea typeface="ＭＳ Ｐゴシック" pitchFamily="34" charset="-128"/>
              </a:rPr>
              <a:t>Technology And Inventions </a:t>
            </a:r>
          </a:p>
        </p:txBody>
      </p:sp>
      <p:sp>
        <p:nvSpPr>
          <p:cNvPr id="6147" name="Rectangle 3"/>
          <p:cNvSpPr>
            <a:spLocks noGrp="1" noChangeArrowheads="1"/>
          </p:cNvSpPr>
          <p:nvPr>
            <p:ph type="body" sz="half" idx="1"/>
          </p:nvPr>
        </p:nvSpPr>
        <p:spPr>
          <a:extLst>
            <a:ext uri="{FAA26D3D-D897-4be2-8F04-BA451C77F1D7}"/>
          </a:extLst>
        </p:spPr>
        <p:txBody>
          <a:bodyPr rtlCol="0">
            <a:normAutofit/>
          </a:bodyPr>
          <a:lstStyle/>
          <a:p>
            <a:pPr marL="0" indent="0" eaLnBrk="1" fontAlgn="auto" hangingPunct="1">
              <a:spcAft>
                <a:spcPts val="0"/>
              </a:spcAft>
              <a:buFontTx/>
              <a:buNone/>
              <a:defRPr/>
            </a:pPr>
            <a:r>
              <a:rPr lang="en-US" sz="19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a typeface="+mn-ea"/>
                <a:cs typeface="+mn-cs"/>
              </a:rPr>
              <a:t>Often North Carolinians invent corn </a:t>
            </a:r>
            <a:r>
              <a:rPr lang="en-US" sz="19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a typeface="+mn-ea"/>
                <a:cs typeface="+mn-cs"/>
              </a:rPr>
              <a:t>shellers</a:t>
            </a:r>
            <a:r>
              <a:rPr lang="en-US" sz="19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a typeface="+mn-ea"/>
                <a:cs typeface="+mn-cs"/>
              </a:rPr>
              <a:t>, cotton thinners, threshing machines, seed planters, gristmills, and </a:t>
            </a:r>
            <a:r>
              <a:rPr lang="en-US" sz="19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a typeface="+mn-ea"/>
                <a:cs typeface="+mn-cs"/>
              </a:rPr>
              <a:t>agricultral</a:t>
            </a:r>
            <a:r>
              <a:rPr lang="en-US" sz="19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a typeface="+mn-ea"/>
                <a:cs typeface="+mn-cs"/>
              </a:rPr>
              <a:t> tools.</a:t>
            </a:r>
          </a:p>
          <a:p>
            <a:pPr marL="0" indent="0" eaLnBrk="1" fontAlgn="auto" hangingPunct="1">
              <a:spcAft>
                <a:spcPts val="0"/>
              </a:spcAft>
              <a:buFontTx/>
              <a:buNone/>
              <a:defRPr/>
            </a:pPr>
            <a:r>
              <a:rPr lang="en-US" sz="1000" dirty="0">
                <a:ea typeface="+mn-ea"/>
                <a:cs typeface="+mn-cs"/>
                <a:hlinkClick r:id="rId2"/>
              </a:rPr>
              <a:t>http://ncpedia.org/industry/</a:t>
            </a:r>
            <a:r>
              <a:rPr lang="en-US" sz="1000" dirty="0" smtClean="0">
                <a:ea typeface="+mn-ea"/>
                <a:cs typeface="+mn-cs"/>
                <a:hlinkClick r:id="rId2"/>
              </a:rPr>
              <a:t>inventors</a:t>
            </a:r>
            <a:endParaRPr lang="en-US" sz="1000" dirty="0" smtClean="0">
              <a:ea typeface="+mn-ea"/>
              <a:cs typeface="+mn-cs"/>
            </a:endParaRPr>
          </a:p>
          <a:p>
            <a:pPr marL="0" indent="0" eaLnBrk="1" fontAlgn="auto" hangingPunct="1">
              <a:spcAft>
                <a:spcPts val="0"/>
              </a:spcAft>
              <a:buFontTx/>
              <a:buNone/>
              <a:defRPr/>
            </a:pPr>
            <a:endParaRPr lang="en-US" sz="1000" dirty="0">
              <a:ea typeface="+mn-ea"/>
              <a:cs typeface="+mn-cs"/>
            </a:endParaRPr>
          </a:p>
          <a:p>
            <a:pPr marL="0" indent="0" eaLnBrk="1" fontAlgn="auto" hangingPunct="1">
              <a:spcAft>
                <a:spcPts val="0"/>
              </a:spcAft>
              <a:buFontTx/>
              <a:buNone/>
              <a:defRPr/>
            </a:pPr>
            <a:endParaRPr lang="en-US" sz="2800" dirty="0">
              <a:ea typeface="+mn-ea"/>
              <a:cs typeface="+mn-cs"/>
            </a:endParaRPr>
          </a:p>
        </p:txBody>
      </p:sp>
      <p:sp>
        <p:nvSpPr>
          <p:cNvPr id="6149" name="Rectangle 6"/>
          <p:cNvSpPr>
            <a:spLocks noGrp="1" noChangeArrowheads="1"/>
          </p:cNvSpPr>
          <p:nvPr>
            <p:ph sz="half" idx="2"/>
          </p:nvPr>
        </p:nvSpPr>
        <p:spPr>
          <a:extLst>
            <a:ext uri="{FAA26D3D-D897-4be2-8F04-BA451C77F1D7}"/>
          </a:extLst>
        </p:spPr>
        <p:txBody>
          <a:bodyPr rtlCol="0">
            <a:normAutofit/>
          </a:bodyPr>
          <a:lstStyle/>
          <a:p>
            <a:pPr marL="0" indent="0" eaLnBrk="1" fontAlgn="auto" hangingPunct="1">
              <a:spcAft>
                <a:spcPts val="0"/>
              </a:spcAft>
              <a:buFontTx/>
              <a:buNone/>
              <a:defRPr/>
            </a:pPr>
            <a:r>
              <a:rPr lang="en-US" sz="19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a typeface="+mn-ea"/>
                <a:cs typeface="+mn-cs"/>
              </a:rPr>
              <a:t>Muskets were important to north </a:t>
            </a:r>
            <a:r>
              <a:rPr lang="en-US" sz="19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a typeface="+mn-ea"/>
                <a:cs typeface="+mn-cs"/>
              </a:rPr>
              <a:t>C</a:t>
            </a:r>
            <a:r>
              <a:rPr lang="en-US" sz="19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a typeface="+mn-ea"/>
                <a:cs typeface="+mn-cs"/>
              </a:rPr>
              <a:t>arolina because they could shoot the gun and it would make a big smoke cloud then they would run to the enemy and stab them with the bayonet.</a:t>
            </a:r>
            <a:endParaRPr lang="en-US" sz="1900" dirty="0" smtClean="0">
              <a:ea typeface="+mn-ea"/>
              <a:cs typeface="+mn-cs"/>
            </a:endParaRPr>
          </a:p>
          <a:p>
            <a:pPr marL="0" indent="0" eaLnBrk="1" fontAlgn="auto" hangingPunct="1">
              <a:spcAft>
                <a:spcPts val="0"/>
              </a:spcAft>
              <a:buFontTx/>
              <a:buNone/>
              <a:defRPr/>
            </a:pPr>
            <a:r>
              <a:rPr lang="en-US" sz="1000" dirty="0">
                <a:ea typeface="+mn-ea"/>
                <a:cs typeface="+mn-cs"/>
                <a:hlinkClick r:id="rId3"/>
              </a:rPr>
              <a:t>http://ncpedia.org/history/usrevolution/</a:t>
            </a:r>
            <a:r>
              <a:rPr lang="en-US" sz="1000" dirty="0" smtClean="0">
                <a:ea typeface="+mn-ea"/>
                <a:cs typeface="+mn-cs"/>
                <a:hlinkClick r:id="rId3"/>
              </a:rPr>
              <a:t>soldiers</a:t>
            </a:r>
            <a:endParaRPr lang="en-US" sz="1000" dirty="0" smtClean="0">
              <a:ea typeface="+mn-ea"/>
              <a:cs typeface="+mn-cs"/>
            </a:endParaRPr>
          </a:p>
          <a:p>
            <a:pPr marL="0" indent="0" eaLnBrk="1" fontAlgn="auto" hangingPunct="1">
              <a:spcAft>
                <a:spcPts val="0"/>
              </a:spcAft>
              <a:buFontTx/>
              <a:buNone/>
              <a:defRPr/>
            </a:pPr>
            <a:endParaRPr lang="en-US" sz="1000" dirty="0">
              <a:ea typeface="+mn-ea"/>
              <a:cs typeface="+mn-cs"/>
            </a:endParaRPr>
          </a:p>
        </p:txBody>
      </p:sp>
      <p:sp>
        <p:nvSpPr>
          <p:cNvPr id="6148" name="AutoShape 5">
            <a:hlinkClick r:id="" action="ppaction://hlinkshowjump?jump=firstslide" highlightClick="1"/>
          </p:cNvPr>
          <p:cNvSpPr>
            <a:spLocks noChangeArrowheads="1"/>
          </p:cNvSpPr>
          <p:nvPr/>
        </p:nvSpPr>
        <p:spPr bwMode="auto">
          <a:xfrm>
            <a:off x="7315200" y="5867400"/>
            <a:ext cx="838200" cy="738188"/>
          </a:xfrm>
          <a:prstGeom prst="actionButtonHom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fontAlgn="base">
              <a:spcBef>
                <a:spcPct val="0"/>
              </a:spcBef>
              <a:spcAft>
                <a:spcPct val="0"/>
              </a:spcAft>
              <a:defRPr/>
            </a:pPr>
            <a:endParaRPr lang="en-US">
              <a:solidFill>
                <a:prstClr val="black"/>
              </a:solidFill>
              <a:latin typeface="Arial" charset="0"/>
              <a:ea typeface="ＭＳ Ｐゴシック" charset="0"/>
            </a:endParaRPr>
          </a:p>
        </p:txBody>
      </p:sp>
      <p:pic>
        <p:nvPicPr>
          <p:cNvPr id="1026" name="Picture 2">
            <a:hlinkClick r:id="" action="ppaction://noaction"/>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05800" y="5934869"/>
            <a:ext cx="512763" cy="60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3415505"/>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altLang="en-US" sz="4000" smtClean="0">
                <a:latin typeface="Algerian" pitchFamily="82" charset="0"/>
                <a:ea typeface="ＭＳ Ｐゴシック" pitchFamily="34" charset="-128"/>
              </a:rPr>
              <a:t>Overview</a:t>
            </a:r>
          </a:p>
        </p:txBody>
      </p:sp>
      <p:sp>
        <p:nvSpPr>
          <p:cNvPr id="3075" name="Rectangle 3"/>
          <p:cNvSpPr>
            <a:spLocks noGrp="1" noChangeArrowheads="1"/>
          </p:cNvSpPr>
          <p:nvPr>
            <p:ph type="body" sz="half" idx="1"/>
          </p:nvPr>
        </p:nvSpPr>
        <p:spPr>
          <a:xfrm>
            <a:off x="2438400" y="1295400"/>
            <a:ext cx="4191000" cy="4953000"/>
          </a:xfrm>
          <a:extLst>
            <a:ext uri="{FAA26D3D-D897-4be2-8F04-BA451C77F1D7}"/>
          </a:extLst>
        </p:spPr>
        <p:txBody>
          <a:bodyPr rtlCol="0">
            <a:normAutofit/>
          </a:bodyPr>
          <a:lstStyle/>
          <a:p>
            <a:pPr algn="ctr" eaLnBrk="1" fontAlgn="auto" hangingPunct="1">
              <a:spcAft>
                <a:spcPts val="0"/>
              </a:spcAft>
              <a:buFontTx/>
              <a:buNone/>
              <a:defRPr/>
            </a:pPr>
            <a:r>
              <a:rPr lang="en-US" sz="1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Wingdings"/>
                <a:ea typeface="Wingdings"/>
                <a:cs typeface="Wingdings"/>
                <a:sym typeface="Wingdings"/>
              </a:rPr>
              <a:t></a:t>
            </a:r>
            <a:r>
              <a:rPr lang="en-US" sz="1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a typeface="+mn-ea"/>
                <a:cs typeface="+mn-cs"/>
              </a:rPr>
              <a:t>American Revolutionary </a:t>
            </a:r>
          </a:p>
          <a:p>
            <a:pPr algn="ctr" eaLnBrk="1" fontAlgn="auto" hangingPunct="1">
              <a:spcAft>
                <a:spcPts val="0"/>
              </a:spcAft>
              <a:buFontTx/>
              <a:buNone/>
              <a:defRPr/>
            </a:pPr>
            <a:r>
              <a:rPr lang="en-US" sz="1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a typeface="+mn-ea"/>
                <a:cs typeface="+mn-cs"/>
              </a:rPr>
              <a:t>War </a:t>
            </a:r>
          </a:p>
          <a:p>
            <a:pPr algn="ctr" eaLnBrk="1" fontAlgn="auto" hangingPunct="1">
              <a:spcAft>
                <a:spcPts val="0"/>
              </a:spcAft>
              <a:buFontTx/>
              <a:buNone/>
              <a:defRPr/>
            </a:pPr>
            <a:r>
              <a:rPr lang="en-US" sz="1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a typeface="+mn-ea"/>
                <a:cs typeface="+mn-cs"/>
              </a:rPr>
              <a:t>1763-1789. </a:t>
            </a:r>
          </a:p>
          <a:p>
            <a:pPr algn="just" eaLnBrk="1" fontAlgn="auto" hangingPunct="1">
              <a:spcAft>
                <a:spcPts val="0"/>
              </a:spcAft>
              <a:buFontTx/>
              <a:buNone/>
              <a:defRPr/>
            </a:pPr>
            <a:r>
              <a:rPr lang="en-US" sz="1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Wingdings"/>
                <a:ea typeface="Wingdings"/>
                <a:cs typeface="Wingdings"/>
                <a:sym typeface="Wingdings"/>
              </a:rPr>
              <a:t></a:t>
            </a:r>
            <a:r>
              <a:rPr lang="en-US" sz="1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a typeface="+mn-ea"/>
                <a:cs typeface="+mn-cs"/>
              </a:rPr>
              <a:t>The revolution means a forcible </a:t>
            </a:r>
            <a:r>
              <a:rPr lang="en-US" sz="1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a typeface="+mn-ea"/>
                <a:cs typeface="+mn-cs"/>
              </a:rPr>
              <a:t>overthrow of a government or social order in favor of a new system</a:t>
            </a:r>
            <a:r>
              <a:rPr lang="en-US" sz="1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a typeface="+mn-ea"/>
                <a:cs typeface="+mn-cs"/>
              </a:rPr>
              <a:t>.</a:t>
            </a:r>
          </a:p>
          <a:p>
            <a:pPr algn="just" eaLnBrk="1" fontAlgn="auto" hangingPunct="1">
              <a:spcAft>
                <a:spcPts val="0"/>
              </a:spcAft>
              <a:buFontTx/>
              <a:buNone/>
              <a:defRPr/>
            </a:pPr>
            <a:r>
              <a:rPr lang="en-US" sz="1000" dirty="0">
                <a:ea typeface="+mn-ea"/>
                <a:cs typeface="+mn-cs"/>
                <a:hlinkClick r:id="rId2"/>
              </a:rPr>
              <a:t>http://dictionary.reference.com/browse/</a:t>
            </a:r>
            <a:r>
              <a:rPr lang="en-US" sz="1000" dirty="0" smtClean="0">
                <a:ea typeface="+mn-ea"/>
                <a:cs typeface="+mn-cs"/>
                <a:hlinkClick r:id="rId2"/>
              </a:rPr>
              <a:t>revolution</a:t>
            </a:r>
            <a:endParaRPr lang="en-US" sz="1000" dirty="0" smtClean="0">
              <a:ea typeface="+mn-ea"/>
              <a:cs typeface="+mn-cs"/>
            </a:endParaRPr>
          </a:p>
          <a:p>
            <a:pPr algn="just" eaLnBrk="1" fontAlgn="auto" hangingPunct="1">
              <a:spcAft>
                <a:spcPts val="0"/>
              </a:spcAft>
              <a:buFontTx/>
              <a:buNone/>
              <a:defRPr/>
            </a:pPr>
            <a:endParaRPr lang="en-US" sz="1000" dirty="0" smtClean="0">
              <a:ea typeface="+mn-ea"/>
              <a:cs typeface="+mn-cs"/>
            </a:endParaRPr>
          </a:p>
        </p:txBody>
      </p:sp>
      <p:sp>
        <p:nvSpPr>
          <p:cNvPr id="3076" name="AutoShape 5">
            <a:hlinkClick r:id="" action="ppaction://hlinkshowjump?jump=firstslide" highlightClick="1"/>
          </p:cNvPr>
          <p:cNvSpPr>
            <a:spLocks noChangeArrowheads="1"/>
          </p:cNvSpPr>
          <p:nvPr/>
        </p:nvSpPr>
        <p:spPr bwMode="auto">
          <a:xfrm>
            <a:off x="7620000" y="5562600"/>
            <a:ext cx="1042988" cy="1042988"/>
          </a:xfrm>
          <a:prstGeom prst="actionButtonHom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fontAlgn="base">
              <a:spcBef>
                <a:spcPct val="0"/>
              </a:spcBef>
              <a:spcAft>
                <a:spcPct val="0"/>
              </a:spcAft>
              <a:defRPr/>
            </a:pPr>
            <a:endParaRPr lang="en-US">
              <a:solidFill>
                <a:prstClr val="black"/>
              </a:solidFill>
              <a:latin typeface="Arial" charset="0"/>
              <a:ea typeface="ＭＳ Ｐゴシック" charset="0"/>
            </a:endParaRPr>
          </a:p>
        </p:txBody>
      </p:sp>
    </p:spTree>
    <p:extLst>
      <p:ext uri="{BB962C8B-B14F-4D97-AF65-F5344CB8AC3E}">
        <p14:creationId xmlns:p14="http://schemas.microsoft.com/office/powerpoint/2010/main" val="4231348624"/>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altLang="en-US" smtClean="0">
                <a:latin typeface="Algerian" pitchFamily="82" charset="0"/>
                <a:ea typeface="ＭＳ Ｐゴシック" pitchFamily="34" charset="-128"/>
              </a:rPr>
              <a:t>People</a:t>
            </a:r>
          </a:p>
        </p:txBody>
      </p:sp>
      <p:sp>
        <p:nvSpPr>
          <p:cNvPr id="4099" name="Rectangle 3"/>
          <p:cNvSpPr>
            <a:spLocks noGrp="1" noChangeArrowheads="1"/>
          </p:cNvSpPr>
          <p:nvPr>
            <p:ph type="body" sz="half" idx="1"/>
          </p:nvPr>
        </p:nvSpPr>
        <p:spPr>
          <a:xfrm>
            <a:off x="457200" y="1600200"/>
            <a:ext cx="4038600" cy="4876800"/>
          </a:xfrm>
          <a:extLst>
            <a:ext uri="{FAA26D3D-D897-4be2-8F04-BA451C77F1D7}"/>
          </a:extLst>
        </p:spPr>
        <p:txBody>
          <a:bodyPr rtlCol="0">
            <a:normAutofit fontScale="62500" lnSpcReduction="20000"/>
          </a:bodyPr>
          <a:lstStyle/>
          <a:p>
            <a:pPr marL="0" indent="0" eaLnBrk="1" fontAlgn="auto" hangingPunct="1">
              <a:spcAft>
                <a:spcPts val="0"/>
              </a:spcAft>
              <a:buFontTx/>
              <a:buNone/>
              <a:defRPr/>
            </a:pPr>
            <a:r>
              <a:rPr lang="en-US" sz="2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a typeface="+mn-ea"/>
                <a:cs typeface="+mn-cs"/>
              </a:rPr>
              <a:t>Richard Caswell- He led the patriots at the battle of </a:t>
            </a:r>
            <a:r>
              <a:rPr lang="en-US" sz="26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a typeface="+mn-ea"/>
                <a:cs typeface="+mn-cs"/>
              </a:rPr>
              <a:t>M</a:t>
            </a:r>
            <a:r>
              <a:rPr lang="en-US" sz="26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a typeface="+mn-ea"/>
                <a:cs typeface="+mn-cs"/>
              </a:rPr>
              <a:t>oores</a:t>
            </a:r>
            <a:r>
              <a:rPr lang="en-US" sz="2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a typeface="+mn-ea"/>
                <a:cs typeface="+mn-cs"/>
              </a:rPr>
              <a:t> Creek Bridge. He was a member of the Continental Congress. He is also the NC’s 1</a:t>
            </a:r>
            <a:r>
              <a:rPr lang="en-US" sz="2600" b="1" cap="all" baseline="3000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a typeface="+mn-ea"/>
                <a:cs typeface="+mn-cs"/>
              </a:rPr>
              <a:t>st</a:t>
            </a:r>
            <a:r>
              <a:rPr lang="en-US" sz="2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a typeface="+mn-ea"/>
                <a:cs typeface="+mn-cs"/>
              </a:rPr>
              <a:t> elected governor and the 5</a:t>
            </a:r>
            <a:r>
              <a:rPr lang="en-US" sz="2600" b="1" cap="all" baseline="3000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a typeface="+mn-ea"/>
                <a:cs typeface="+mn-cs"/>
              </a:rPr>
              <a:t>th</a:t>
            </a:r>
            <a:r>
              <a:rPr lang="en-US" sz="2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a typeface="+mn-ea"/>
                <a:cs typeface="+mn-cs"/>
              </a:rPr>
              <a:t> governor. </a:t>
            </a:r>
          </a:p>
          <a:p>
            <a:pPr marL="0" indent="0" eaLnBrk="1" fontAlgn="auto" hangingPunct="1">
              <a:spcAft>
                <a:spcPts val="0"/>
              </a:spcAft>
              <a:buFontTx/>
              <a:buNone/>
              <a:defRPr/>
            </a:pPr>
            <a:r>
              <a:rPr lang="en-US" sz="1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a typeface="+mn-ea"/>
                <a:cs typeface="+mn-cs"/>
                <a:hlinkClick r:id="rId2"/>
              </a:rPr>
              <a:t>http://ncpedia.org/biography/caswell-richard-</a:t>
            </a:r>
            <a:r>
              <a:rPr lang="en-US" sz="1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a typeface="+mn-ea"/>
                <a:cs typeface="+mn-cs"/>
                <a:hlinkClick r:id="rId2"/>
              </a:rPr>
              <a:t>0</a:t>
            </a:r>
            <a:endParaRPr lang="en-US" sz="1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a typeface="+mn-ea"/>
              <a:cs typeface="+mn-cs"/>
            </a:endParaRPr>
          </a:p>
          <a:p>
            <a:pPr marL="0" indent="0" eaLnBrk="1" fontAlgn="auto" hangingPunct="1">
              <a:spcAft>
                <a:spcPts val="0"/>
              </a:spcAft>
              <a:buFontTx/>
              <a:buNone/>
              <a:defRPr/>
            </a:pPr>
            <a:endParaRPr lang="en-US"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a typeface="+mn-ea"/>
              <a:cs typeface="+mn-cs"/>
            </a:endParaRPr>
          </a:p>
          <a:p>
            <a:pPr marL="0" indent="0" eaLnBrk="1" fontAlgn="auto" hangingPunct="1">
              <a:spcAft>
                <a:spcPts val="0"/>
              </a:spcAft>
              <a:buFontTx/>
              <a:buNone/>
              <a:defRPr/>
            </a:pPr>
            <a:r>
              <a:rPr lang="en-US" sz="2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a typeface="+mn-ea"/>
                <a:cs typeface="+mn-cs"/>
              </a:rPr>
              <a:t>David Kennedy (1768-1837): During the Revolutionary War era, he established the largest gun factory in the South, the Kennedy Gun Factory, in Moore County, NC. They made rifles, pistols, swords, and gun barrels</a:t>
            </a:r>
            <a:r>
              <a:rPr lang="en-US" sz="2000" dirty="0" smtClean="0">
                <a:ea typeface="+mn-ea"/>
                <a:cs typeface="+mn-cs"/>
              </a:rPr>
              <a:t>. </a:t>
            </a:r>
          </a:p>
          <a:p>
            <a:pPr marL="0" indent="0" eaLnBrk="1" fontAlgn="auto" hangingPunct="1">
              <a:spcAft>
                <a:spcPts val="0"/>
              </a:spcAft>
              <a:buFontTx/>
              <a:buNone/>
              <a:defRPr/>
            </a:pPr>
            <a:r>
              <a:rPr lang="en-US" sz="1000" dirty="0">
                <a:ea typeface="+mn-ea"/>
                <a:cs typeface="+mn-cs"/>
                <a:hlinkClick r:id="rId3"/>
              </a:rPr>
              <a:t>http://ncpedia.org/biography/kennedy-</a:t>
            </a:r>
            <a:r>
              <a:rPr lang="en-US" sz="1000" dirty="0" smtClean="0">
                <a:ea typeface="+mn-ea"/>
                <a:cs typeface="+mn-cs"/>
                <a:hlinkClick r:id="rId3"/>
              </a:rPr>
              <a:t>david</a:t>
            </a:r>
            <a:endParaRPr lang="en-US" sz="1000" dirty="0" smtClean="0">
              <a:ea typeface="+mn-ea"/>
              <a:cs typeface="+mn-cs"/>
            </a:endParaRPr>
          </a:p>
          <a:p>
            <a:pPr marL="0" indent="0" eaLnBrk="1" fontAlgn="auto" hangingPunct="1">
              <a:spcAft>
                <a:spcPts val="0"/>
              </a:spcAft>
              <a:buFontTx/>
              <a:buNone/>
              <a:defRPr/>
            </a:pPr>
            <a:endParaRPr lang="en-US" sz="1000" dirty="0">
              <a:ea typeface="+mn-ea"/>
              <a:cs typeface="+mn-cs"/>
            </a:endParaRPr>
          </a:p>
        </p:txBody>
      </p:sp>
      <p:sp>
        <p:nvSpPr>
          <p:cNvPr id="4101" name="Rectangle 6"/>
          <p:cNvSpPr>
            <a:spLocks noGrp="1" noChangeArrowheads="1"/>
          </p:cNvSpPr>
          <p:nvPr>
            <p:ph sz="half" idx="2"/>
          </p:nvPr>
        </p:nvSpPr>
        <p:spPr>
          <a:xfrm>
            <a:off x="4648200" y="1600200"/>
            <a:ext cx="4038600" cy="3810000"/>
          </a:xfrm>
          <a:extLst>
            <a:ext uri="{FAA26D3D-D897-4be2-8F04-BA451C77F1D7}"/>
          </a:extLst>
        </p:spPr>
        <p:txBody>
          <a:bodyPr rtlCol="0">
            <a:normAutofit fontScale="62500" lnSpcReduction="20000"/>
          </a:bodyPr>
          <a:lstStyle/>
          <a:p>
            <a:pPr marL="0" indent="0" eaLnBrk="1" fontAlgn="auto" hangingPunct="1">
              <a:spcAft>
                <a:spcPts val="0"/>
              </a:spcAft>
              <a:buFontTx/>
              <a:buNone/>
              <a:defRPr/>
            </a:pPr>
            <a:r>
              <a:rPr lang="en-US" sz="29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a typeface="+mn-ea"/>
                <a:cs typeface="+mn-cs"/>
              </a:rPr>
              <a:t>Martha McFarlane McGee Bell: Mrs. Bell was  a hero in the Revolutionary War era. She served as a nurse to those who were wounded. Cornwallis invaded her home to rest and feed his troops after Battle of the Guildford Courthouse. Shortly after his departure, she led the American troops to the British Camp. </a:t>
            </a:r>
          </a:p>
          <a:p>
            <a:pPr marL="0" indent="0" eaLnBrk="1" fontAlgn="auto" hangingPunct="1">
              <a:spcAft>
                <a:spcPts val="0"/>
              </a:spcAft>
              <a:buFontTx/>
              <a:buNone/>
              <a:defRPr/>
            </a:pPr>
            <a:r>
              <a:rPr lang="en-US" sz="1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a typeface="+mn-ea"/>
                <a:cs typeface="+mn-cs"/>
                <a:hlinkClick r:id="rId4"/>
              </a:rPr>
              <a:t>http://ncpedia.org/biography/bell-</a:t>
            </a:r>
            <a:r>
              <a:rPr lang="en-US" sz="1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a typeface="+mn-ea"/>
                <a:cs typeface="+mn-cs"/>
                <a:hlinkClick r:id="rId4"/>
              </a:rPr>
              <a:t>martha</a:t>
            </a:r>
            <a:endParaRPr lang="en-US" sz="1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a typeface="+mn-ea"/>
              <a:cs typeface="+mn-cs"/>
            </a:endParaRPr>
          </a:p>
          <a:p>
            <a:pPr marL="0" indent="0" eaLnBrk="1" fontAlgn="auto" hangingPunct="1">
              <a:spcAft>
                <a:spcPts val="0"/>
              </a:spcAft>
              <a:buFontTx/>
              <a:buNone/>
              <a:defRPr/>
            </a:pPr>
            <a:endParaRPr lang="en-US" sz="1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a typeface="+mn-ea"/>
              <a:cs typeface="+mn-cs"/>
            </a:endParaRPr>
          </a:p>
        </p:txBody>
      </p:sp>
      <p:sp>
        <p:nvSpPr>
          <p:cNvPr id="4100" name="AutoShape 5">
            <a:hlinkClick r:id="" action="ppaction://hlinkshowjump?jump=firstslide" highlightClick="1"/>
          </p:cNvPr>
          <p:cNvSpPr>
            <a:spLocks noChangeArrowheads="1"/>
          </p:cNvSpPr>
          <p:nvPr/>
        </p:nvSpPr>
        <p:spPr bwMode="auto">
          <a:xfrm>
            <a:off x="7620000" y="5638800"/>
            <a:ext cx="1042988" cy="1042988"/>
          </a:xfrm>
          <a:prstGeom prst="actionButtonHom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fontAlgn="base">
              <a:spcBef>
                <a:spcPct val="0"/>
              </a:spcBef>
              <a:spcAft>
                <a:spcPct val="0"/>
              </a:spcAft>
              <a:defRPr/>
            </a:pPr>
            <a:endParaRPr lang="en-US">
              <a:solidFill>
                <a:prstClr val="black"/>
              </a:solidFill>
              <a:latin typeface="Arial" charset="0"/>
              <a:ea typeface="ＭＳ Ｐゴシック" charset="0"/>
            </a:endParaRPr>
          </a:p>
        </p:txBody>
      </p:sp>
    </p:spTree>
    <p:extLst>
      <p:ext uri="{BB962C8B-B14F-4D97-AF65-F5344CB8AC3E}">
        <p14:creationId xmlns:p14="http://schemas.microsoft.com/office/powerpoint/2010/main" val="66228088"/>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en-US" smtClean="0">
                <a:latin typeface="Algerian" pitchFamily="82" charset="0"/>
                <a:ea typeface="ＭＳ Ｐゴシック" pitchFamily="34" charset="-128"/>
              </a:rPr>
              <a:t>Major Conflicts</a:t>
            </a:r>
          </a:p>
        </p:txBody>
      </p:sp>
      <p:sp>
        <p:nvSpPr>
          <p:cNvPr id="5125" name="Rectangle 6"/>
          <p:cNvSpPr>
            <a:spLocks noGrp="1" noChangeArrowheads="1"/>
          </p:cNvSpPr>
          <p:nvPr>
            <p:ph sz="half" idx="1"/>
          </p:nvPr>
        </p:nvSpPr>
        <p:spPr>
          <a:xfrm>
            <a:off x="457200" y="1676400"/>
            <a:ext cx="4038600" cy="4533900"/>
          </a:xfrm>
          <a:extLst>
            <a:ext uri="{FAA26D3D-D897-4be2-8F04-BA451C77F1D7}"/>
          </a:extLst>
        </p:spPr>
        <p:txBody>
          <a:bodyPr rtlCol="0">
            <a:normAutofit fontScale="92500" lnSpcReduction="10000"/>
          </a:bodyPr>
          <a:lstStyle/>
          <a:p>
            <a:pPr marL="0" indent="0" eaLnBrk="1" fontAlgn="auto" hangingPunct="1">
              <a:spcAft>
                <a:spcPts val="0"/>
              </a:spcAft>
              <a:buFontTx/>
              <a:buNone/>
              <a:defRPr/>
            </a:pPr>
            <a:r>
              <a:rPr lang="en-US" sz="19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a typeface="+mn-ea"/>
                <a:cs typeface="+mn-cs"/>
              </a:rPr>
              <a:t>Sugar Act – reducing the duty on foreign molasses by half. North Carolinians viewed the Sugar Act as taxation without representation as well as an economic threat. </a:t>
            </a:r>
            <a:endParaRPr lang="en-US" sz="19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a typeface="+mn-ea"/>
              <a:cs typeface="+mn-cs"/>
            </a:endParaRPr>
          </a:p>
          <a:p>
            <a:pPr marL="0" indent="0" eaLnBrk="1" fontAlgn="auto" hangingPunct="1">
              <a:spcAft>
                <a:spcPts val="0"/>
              </a:spcAft>
              <a:buFontTx/>
              <a:buNone/>
              <a:defRPr/>
            </a:pPr>
            <a:r>
              <a:rPr lang="en-US" sz="1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a typeface="+mn-ea"/>
                <a:cs typeface="+mn-cs"/>
              </a:rPr>
              <a:t> </a:t>
            </a:r>
            <a:r>
              <a:rPr lang="en-US" sz="1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a typeface="+mn-ea"/>
                <a:cs typeface="+mn-cs"/>
                <a:hlinkClick r:id="rId2"/>
              </a:rPr>
              <a:t>http://ncpedia.org/sugar-</a:t>
            </a:r>
            <a:r>
              <a:rPr lang="en-US" sz="1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a typeface="+mn-ea"/>
                <a:cs typeface="+mn-cs"/>
                <a:hlinkClick r:id="rId2"/>
              </a:rPr>
              <a:t>act</a:t>
            </a:r>
            <a:endParaRPr lang="en-US" sz="1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a typeface="+mn-ea"/>
              <a:cs typeface="+mn-cs"/>
            </a:endParaRPr>
          </a:p>
          <a:p>
            <a:pPr marL="0" indent="0" eaLnBrk="1" fontAlgn="auto" hangingPunct="1">
              <a:spcAft>
                <a:spcPts val="0"/>
              </a:spcAft>
              <a:buFontTx/>
              <a:buNone/>
              <a:defRPr/>
            </a:pPr>
            <a:endParaRPr lang="en-US" sz="1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a typeface="+mn-ea"/>
              <a:cs typeface="+mn-cs"/>
            </a:endParaRPr>
          </a:p>
          <a:p>
            <a:pPr marL="0" indent="0" eaLnBrk="1" fontAlgn="auto" hangingPunct="1">
              <a:spcAft>
                <a:spcPts val="0"/>
              </a:spcAft>
              <a:buFontTx/>
              <a:buNone/>
              <a:defRPr/>
            </a:pPr>
            <a:r>
              <a:rPr lang="en-US" sz="19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a typeface="+mn-ea"/>
                <a:cs typeface="+mn-cs"/>
              </a:rPr>
              <a:t>Battle of Charlotte- Cornwallis’s army captured Charlotte after a fight here with Davie’s troops, Sept.26.1780.</a:t>
            </a:r>
          </a:p>
          <a:p>
            <a:pPr marL="0" indent="0" eaLnBrk="1" fontAlgn="auto" hangingPunct="1">
              <a:spcAft>
                <a:spcPts val="0"/>
              </a:spcAft>
              <a:buFontTx/>
              <a:buNone/>
              <a:defRPr/>
            </a:pPr>
            <a:r>
              <a:rPr lang="en-US" sz="1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a typeface="+mn-ea"/>
                <a:cs typeface="+mn-cs"/>
                <a:hlinkClick r:id="rId3"/>
              </a:rPr>
              <a:t>http://ncpedia.org/charlotte-</a:t>
            </a:r>
            <a:r>
              <a:rPr lang="en-US" sz="1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a typeface="+mn-ea"/>
                <a:cs typeface="+mn-cs"/>
                <a:hlinkClick r:id="rId3"/>
              </a:rPr>
              <a:t>battle</a:t>
            </a:r>
            <a:endParaRPr lang="en-US" sz="1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a typeface="+mn-ea"/>
              <a:cs typeface="+mn-cs"/>
            </a:endParaRPr>
          </a:p>
          <a:p>
            <a:pPr marL="0" indent="0" eaLnBrk="1" fontAlgn="auto" hangingPunct="1">
              <a:spcAft>
                <a:spcPts val="0"/>
              </a:spcAft>
              <a:buFontTx/>
              <a:buNone/>
              <a:defRPr/>
            </a:pPr>
            <a:endParaRPr lang="en-US" sz="1000" dirty="0">
              <a:ea typeface="+mn-ea"/>
              <a:cs typeface="+mn-cs"/>
            </a:endParaRPr>
          </a:p>
        </p:txBody>
      </p:sp>
      <p:sp>
        <p:nvSpPr>
          <p:cNvPr id="5124" name="AutoShape 5">
            <a:hlinkClick r:id="" action="ppaction://hlinkshowjump?jump=firstslide" highlightClick="1"/>
          </p:cNvPr>
          <p:cNvSpPr>
            <a:spLocks noChangeArrowheads="1"/>
          </p:cNvSpPr>
          <p:nvPr/>
        </p:nvSpPr>
        <p:spPr bwMode="auto">
          <a:xfrm>
            <a:off x="7620000" y="5562600"/>
            <a:ext cx="1042988" cy="1042988"/>
          </a:xfrm>
          <a:prstGeom prst="actionButtonHom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fontAlgn="base">
              <a:spcBef>
                <a:spcPct val="0"/>
              </a:spcBef>
              <a:spcAft>
                <a:spcPct val="0"/>
              </a:spcAft>
              <a:defRPr/>
            </a:pPr>
            <a:endParaRPr lang="en-US">
              <a:solidFill>
                <a:prstClr val="black"/>
              </a:solidFill>
              <a:latin typeface="Arial" charset="0"/>
              <a:ea typeface="ＭＳ Ｐゴシック" charset="0"/>
            </a:endParaRPr>
          </a:p>
        </p:txBody>
      </p:sp>
      <p:pic>
        <p:nvPicPr>
          <p:cNvPr id="27654"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1752600"/>
            <a:ext cx="4408488"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4311075"/>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altLang="en-US" sz="4000" smtClean="0">
                <a:latin typeface="Algerian" pitchFamily="82" charset="0"/>
                <a:ea typeface="ＭＳ Ｐゴシック" pitchFamily="34" charset="-128"/>
              </a:rPr>
              <a:t>Major Events</a:t>
            </a:r>
          </a:p>
        </p:txBody>
      </p:sp>
      <p:sp>
        <p:nvSpPr>
          <p:cNvPr id="6147" name="Rectangle 3"/>
          <p:cNvSpPr>
            <a:spLocks noGrp="1" noChangeArrowheads="1"/>
          </p:cNvSpPr>
          <p:nvPr>
            <p:ph type="body" sz="half" idx="1"/>
          </p:nvPr>
        </p:nvSpPr>
        <p:spPr>
          <a:xfrm>
            <a:off x="457200" y="1524000"/>
            <a:ext cx="4038600" cy="4525963"/>
          </a:xfrm>
          <a:extLst>
            <a:ext uri="{FAA26D3D-D897-4be2-8F04-BA451C77F1D7}"/>
          </a:extLst>
        </p:spPr>
        <p:txBody>
          <a:bodyPr rtlCol="0">
            <a:normAutofit fontScale="92500"/>
          </a:bodyPr>
          <a:lstStyle/>
          <a:p>
            <a:pPr marL="0" indent="0" eaLnBrk="1" fontAlgn="auto" hangingPunct="1">
              <a:spcAft>
                <a:spcPts val="0"/>
              </a:spcAft>
              <a:buFontTx/>
              <a:buNone/>
              <a:defRPr/>
            </a:pPr>
            <a:r>
              <a:rPr lang="en-US" sz="19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a typeface="+mn-ea"/>
                <a:cs typeface="+mn-cs"/>
              </a:rPr>
              <a:t>The battle of </a:t>
            </a:r>
            <a:r>
              <a:rPr lang="en-US" sz="19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a typeface="+mn-ea"/>
                <a:cs typeface="+mn-cs"/>
              </a:rPr>
              <a:t>Moores</a:t>
            </a:r>
            <a:r>
              <a:rPr lang="en-US" sz="19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a typeface="+mn-ea"/>
                <a:cs typeface="+mn-cs"/>
              </a:rPr>
              <a:t> Creek Bridge in 1776 was the first </a:t>
            </a:r>
            <a:r>
              <a:rPr lang="en-US" sz="19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a typeface="+mn-ea"/>
                <a:cs typeface="+mn-cs"/>
              </a:rPr>
              <a:t>millitary</a:t>
            </a:r>
            <a:r>
              <a:rPr lang="en-US" sz="19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a typeface="+mn-ea"/>
                <a:cs typeface="+mn-cs"/>
              </a:rPr>
              <a:t> action in North Carolina and last near the end of the war.</a:t>
            </a:r>
          </a:p>
          <a:p>
            <a:pPr marL="0" indent="0" eaLnBrk="1" fontAlgn="auto" hangingPunct="1">
              <a:spcAft>
                <a:spcPts val="0"/>
              </a:spcAft>
              <a:buFontTx/>
              <a:buNone/>
              <a:defRPr/>
            </a:pPr>
            <a:r>
              <a:rPr lang="en-US" sz="1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a typeface="+mn-ea"/>
                <a:cs typeface="+mn-cs"/>
                <a:hlinkClick r:id="rId2"/>
              </a:rPr>
              <a:t>http://www.history.com/topics/american-revolution/battle-of-moores-creek-</a:t>
            </a:r>
            <a:r>
              <a:rPr lang="en-US" sz="1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a typeface="+mn-ea"/>
                <a:cs typeface="+mn-cs"/>
                <a:hlinkClick r:id="rId2"/>
              </a:rPr>
              <a:t>bridge</a:t>
            </a:r>
            <a:endParaRPr lang="en-US" sz="1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a typeface="+mn-ea"/>
              <a:cs typeface="+mn-cs"/>
            </a:endParaRPr>
          </a:p>
          <a:p>
            <a:pPr marL="0" indent="0" eaLnBrk="1" fontAlgn="auto" hangingPunct="1">
              <a:spcAft>
                <a:spcPts val="0"/>
              </a:spcAft>
              <a:buFontTx/>
              <a:buNone/>
              <a:defRPr/>
            </a:pPr>
            <a:endParaRPr lang="en-US" sz="1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a typeface="+mn-ea"/>
              <a:cs typeface="+mn-cs"/>
            </a:endParaRPr>
          </a:p>
          <a:p>
            <a:pPr marL="0" indent="0" eaLnBrk="1" fontAlgn="auto" hangingPunct="1">
              <a:spcAft>
                <a:spcPts val="0"/>
              </a:spcAft>
              <a:buFontTx/>
              <a:buNone/>
              <a:defRPr/>
            </a:pPr>
            <a:r>
              <a:rPr lang="en-US" sz="19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a typeface="+mn-ea"/>
                <a:cs typeface="+mn-cs"/>
              </a:rPr>
              <a:t>The ‘’Old Burke,’’ Abingdon, and Elkin met at Morganton, North Carolina to prepare for the Battle of the Kings </a:t>
            </a:r>
            <a:r>
              <a:rPr lang="en-US" sz="19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a typeface="+mn-ea"/>
                <a:cs typeface="+mn-cs"/>
              </a:rPr>
              <a:t>Mountian</a:t>
            </a:r>
            <a:r>
              <a:rPr lang="en-US" sz="19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a typeface="+mn-ea"/>
                <a:cs typeface="+mn-cs"/>
              </a:rPr>
              <a:t> and Cowpens.</a:t>
            </a:r>
          </a:p>
          <a:p>
            <a:pPr marL="0" indent="0" eaLnBrk="1" fontAlgn="auto" hangingPunct="1">
              <a:spcAft>
                <a:spcPts val="0"/>
              </a:spcAft>
              <a:buFontTx/>
              <a:buNone/>
              <a:defRPr/>
            </a:pPr>
            <a:r>
              <a:rPr lang="en-US" sz="1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a typeface="+mn-ea"/>
                <a:cs typeface="+mn-cs"/>
                <a:hlinkClick r:id="rId3"/>
              </a:rPr>
              <a:t>http://www.thehistorymuseumofburke.org/?page_id=</a:t>
            </a:r>
            <a:r>
              <a:rPr lang="en-US" sz="1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a typeface="+mn-ea"/>
                <a:cs typeface="+mn-cs"/>
                <a:hlinkClick r:id="rId3"/>
              </a:rPr>
              <a:t>37</a:t>
            </a:r>
            <a:endParaRPr lang="en-US" sz="1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a typeface="+mn-ea"/>
              <a:cs typeface="+mn-cs"/>
            </a:endParaRPr>
          </a:p>
          <a:p>
            <a:pPr marL="0" indent="0" eaLnBrk="1" fontAlgn="auto" hangingPunct="1">
              <a:spcAft>
                <a:spcPts val="0"/>
              </a:spcAft>
              <a:buFontTx/>
              <a:buNone/>
              <a:defRPr/>
            </a:pPr>
            <a:endParaRPr lang="en-US" sz="1000" dirty="0">
              <a:ea typeface="+mn-ea"/>
              <a:cs typeface="+mn-cs"/>
            </a:endParaRPr>
          </a:p>
        </p:txBody>
      </p:sp>
      <p:pic>
        <p:nvPicPr>
          <p:cNvPr id="28676" name="Content Placeholder 1"/>
          <p:cNvPicPr>
            <a:picLocks noGrp="1" noChangeAspect="1"/>
          </p:cNvPicPr>
          <p:nvPr>
            <p:ph sz="half" idx="2"/>
          </p:nvPr>
        </p:nvPicPr>
        <p:blipFill>
          <a:blip r:embed="rId4">
            <a:extLst>
              <a:ext uri="{28A0092B-C50C-407E-A947-70E740481C1C}">
                <a14:useLocalDpi xmlns:a14="http://schemas.microsoft.com/office/drawing/2010/main" val="0"/>
              </a:ext>
            </a:extLst>
          </a:blip>
          <a:srcRect l="35417" r="35417"/>
          <a:stretch>
            <a:fillRect/>
          </a:stretch>
        </p:blipFill>
        <p:spPr>
          <a:xfrm>
            <a:off x="5486400" y="1600200"/>
            <a:ext cx="3352800" cy="3962400"/>
          </a:xfrm>
        </p:spPr>
      </p:pic>
      <p:sp>
        <p:nvSpPr>
          <p:cNvPr id="6148" name="AutoShape 5">
            <a:hlinkClick r:id="" action="ppaction://hlinkshowjump?jump=firstslide" highlightClick="1"/>
          </p:cNvPr>
          <p:cNvSpPr>
            <a:spLocks noChangeArrowheads="1"/>
          </p:cNvSpPr>
          <p:nvPr/>
        </p:nvSpPr>
        <p:spPr bwMode="auto">
          <a:xfrm>
            <a:off x="8001000" y="5867400"/>
            <a:ext cx="838200" cy="738188"/>
          </a:xfrm>
          <a:prstGeom prst="actionButtonHom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fontAlgn="base">
              <a:spcBef>
                <a:spcPct val="0"/>
              </a:spcBef>
              <a:spcAft>
                <a:spcPct val="0"/>
              </a:spcAft>
              <a:defRPr/>
            </a:pPr>
            <a:endParaRPr lang="en-US">
              <a:solidFill>
                <a:prstClr val="black"/>
              </a:solidFill>
              <a:latin typeface="Arial" charset="0"/>
              <a:ea typeface="ＭＳ Ｐゴシック" charset="0"/>
            </a:endParaRPr>
          </a:p>
        </p:txBody>
      </p:sp>
    </p:spTree>
    <p:extLst>
      <p:ext uri="{BB962C8B-B14F-4D97-AF65-F5344CB8AC3E}">
        <p14:creationId xmlns:p14="http://schemas.microsoft.com/office/powerpoint/2010/main" val="7169487"/>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altLang="en-US" smtClean="0">
                <a:latin typeface="Algerian" pitchFamily="82" charset="0"/>
                <a:ea typeface="ＭＳ Ｐゴシック" pitchFamily="34" charset="-128"/>
              </a:rPr>
              <a:t>Government</a:t>
            </a:r>
          </a:p>
        </p:txBody>
      </p:sp>
      <p:sp>
        <p:nvSpPr>
          <p:cNvPr id="7171" name="Rectangle 3"/>
          <p:cNvSpPr>
            <a:spLocks noGrp="1" noChangeArrowheads="1"/>
          </p:cNvSpPr>
          <p:nvPr>
            <p:ph idx="1"/>
          </p:nvPr>
        </p:nvSpPr>
        <p:spPr>
          <a:xfrm>
            <a:off x="457200" y="1600200"/>
            <a:ext cx="8153400" cy="5029200"/>
          </a:xfrm>
          <a:extLst>
            <a:ext uri="{FAA26D3D-D897-4be2-8F04-BA451C77F1D7}"/>
          </a:extLst>
        </p:spPr>
        <p:txBody>
          <a:bodyPr rtlCol="0">
            <a:normAutofit/>
          </a:bodyPr>
          <a:lstStyle/>
          <a:p>
            <a:pPr algn="ctr" eaLnBrk="1" fontAlgn="auto" hangingPunct="1">
              <a:spcAft>
                <a:spcPts val="0"/>
              </a:spcAft>
              <a:buFont typeface="Wingdings" charset="0"/>
              <a:buChar char=""/>
              <a:defRPr/>
            </a:pPr>
            <a:r>
              <a:rPr lang="en-US"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a typeface="+mn-ea"/>
                <a:cs typeface="+mn-cs"/>
              </a:rPr>
              <a:t>The Stamp Act and Townshend Acts drew the growing radical element’s ire in particular and led to the emergence of a Sons of Liberty group in 1763.</a:t>
            </a:r>
          </a:p>
          <a:p>
            <a:pPr marL="0" indent="0" algn="ctr" eaLnBrk="1" fontAlgn="auto" hangingPunct="1">
              <a:spcAft>
                <a:spcPts val="0"/>
              </a:spcAft>
              <a:buFontTx/>
              <a:buNone/>
              <a:defRPr/>
            </a:pPr>
            <a:r>
              <a:rPr lang="en-US" sz="1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a typeface="+mn-ea"/>
                <a:cs typeface="+mn-cs"/>
                <a:hlinkClick r:id="rId2"/>
              </a:rPr>
              <a:t>http://archive.org/stream/johngrayblountpa04blou/</a:t>
            </a:r>
            <a:r>
              <a:rPr lang="en-US" sz="1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a typeface="+mn-ea"/>
                <a:cs typeface="+mn-cs"/>
                <a:hlinkClick r:id="rId2"/>
              </a:rPr>
              <a:t>johngrayblountpa04blou_djvu.txt</a:t>
            </a:r>
            <a:endParaRPr lang="en-US" sz="1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a typeface="+mn-ea"/>
              <a:cs typeface="+mn-cs"/>
            </a:endParaRPr>
          </a:p>
          <a:p>
            <a:pPr algn="ctr" eaLnBrk="1" fontAlgn="auto" hangingPunct="1">
              <a:spcAft>
                <a:spcPts val="0"/>
              </a:spcAft>
              <a:buFont typeface="Wingdings" charset="0"/>
              <a:buChar char=""/>
              <a:defRPr/>
            </a:pPr>
            <a:r>
              <a:rPr lang="en-US"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a typeface="+mn-ea"/>
                <a:cs typeface="+mn-cs"/>
                <a:sym typeface="Wingdings"/>
              </a:rPr>
              <a:t>There were 5 founding fathers in North Carolina during the war, the founding fathers were Hugh Williamson, William Blount, Alexander Martin, Richard Dobbs </a:t>
            </a:r>
            <a:r>
              <a:rPr lang="en-US" sz="20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a typeface="+mn-ea"/>
                <a:cs typeface="+mn-cs"/>
                <a:sym typeface="Wingdings"/>
              </a:rPr>
              <a:t>Spaight</a:t>
            </a:r>
            <a:r>
              <a:rPr lang="en-US"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a typeface="+mn-ea"/>
                <a:cs typeface="+mn-cs"/>
                <a:sym typeface="Wingdings"/>
              </a:rPr>
              <a:t>, and </a:t>
            </a:r>
            <a:r>
              <a:rPr lang="en-US" sz="20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a typeface="+mn-ea"/>
                <a:cs typeface="+mn-cs"/>
                <a:sym typeface="Wingdings"/>
              </a:rPr>
              <a:t>Willam</a:t>
            </a:r>
            <a:r>
              <a:rPr lang="en-US"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a typeface="+mn-ea"/>
                <a:cs typeface="+mn-cs"/>
                <a:sym typeface="Wingdings"/>
              </a:rPr>
              <a:t> Richardson Davie.</a:t>
            </a:r>
          </a:p>
          <a:p>
            <a:pPr eaLnBrk="1" fontAlgn="auto" hangingPunct="1">
              <a:spcAft>
                <a:spcPts val="0"/>
              </a:spcAft>
              <a:buFont typeface="Wingdings" charset="0"/>
              <a:buChar char=""/>
              <a:defRPr/>
            </a:pPr>
            <a:r>
              <a:rPr lang="en-US" sz="1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a typeface="+mn-ea"/>
                <a:cs typeface="+mn-cs"/>
                <a:sym typeface="Wingdings"/>
              </a:rPr>
              <a:t>http</a:t>
            </a:r>
            <a:r>
              <a:rPr lang="en-US" sz="1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a typeface="+mn-ea"/>
                <a:cs typeface="+mn-cs"/>
                <a:sym typeface="Wingdings"/>
              </a:rPr>
              <a:t>://</a:t>
            </a:r>
            <a:r>
              <a:rPr lang="en-US" sz="10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a typeface="+mn-ea"/>
                <a:cs typeface="+mn-cs"/>
                <a:sym typeface="Wingdings"/>
              </a:rPr>
              <a:t>ncpedia.org</a:t>
            </a:r>
            <a:r>
              <a:rPr lang="en-US" sz="1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a typeface="+mn-ea"/>
                <a:cs typeface="+mn-cs"/>
                <a:sym typeface="Wingdings"/>
              </a:rPr>
              <a:t>/constitution-us-north-</a:t>
            </a:r>
            <a:r>
              <a:rPr lang="en-US" sz="10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a typeface="+mn-ea"/>
                <a:cs typeface="+mn-cs"/>
                <a:sym typeface="Wingdings"/>
              </a:rPr>
              <a:t>carolina</a:t>
            </a:r>
            <a:r>
              <a:rPr lang="en-US" sz="1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a typeface="+mn-ea"/>
                <a:cs typeface="+mn-cs"/>
                <a:sym typeface="Wingdings"/>
              </a:rPr>
              <a:t>-sign</a:t>
            </a:r>
            <a:endParaRPr lang="en-US" sz="1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a typeface="+mn-ea"/>
              <a:cs typeface="+mn-cs"/>
              <a:sym typeface="Wingdings"/>
            </a:endParaRPr>
          </a:p>
          <a:p>
            <a:pPr marL="0" indent="0" eaLnBrk="1" fontAlgn="auto" hangingPunct="1">
              <a:spcAft>
                <a:spcPts val="0"/>
              </a:spcAft>
              <a:buFontTx/>
              <a:buNone/>
              <a:defRPr/>
            </a:pPr>
            <a:endParaRPr lang="en-US" sz="1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a typeface="+mn-ea"/>
              <a:cs typeface="+mn-cs"/>
            </a:endParaRPr>
          </a:p>
        </p:txBody>
      </p:sp>
      <p:sp>
        <p:nvSpPr>
          <p:cNvPr id="7172" name="AutoShape 4">
            <a:hlinkClick r:id="" action="ppaction://hlinkshowjump?jump=firstslide" highlightClick="1"/>
          </p:cNvPr>
          <p:cNvSpPr>
            <a:spLocks noChangeArrowheads="1"/>
          </p:cNvSpPr>
          <p:nvPr/>
        </p:nvSpPr>
        <p:spPr bwMode="auto">
          <a:xfrm>
            <a:off x="7848600" y="5562600"/>
            <a:ext cx="1042988" cy="1042988"/>
          </a:xfrm>
          <a:prstGeom prst="actionButtonHom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fontAlgn="base">
              <a:spcBef>
                <a:spcPct val="0"/>
              </a:spcBef>
              <a:spcAft>
                <a:spcPct val="0"/>
              </a:spcAft>
              <a:defRPr/>
            </a:pPr>
            <a:endParaRPr lang="en-US">
              <a:solidFill>
                <a:prstClr val="black"/>
              </a:solidFill>
              <a:latin typeface="Arial" charset="0"/>
              <a:ea typeface="ＭＳ Ｐゴシック" charset="0"/>
            </a:endParaRPr>
          </a:p>
        </p:txBody>
      </p:sp>
      <p:pic>
        <p:nvPicPr>
          <p:cNvPr id="29701"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4849813"/>
            <a:ext cx="183515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2092610"/>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altLang="en-US" sz="4000" smtClean="0">
                <a:latin typeface="Algerian" pitchFamily="82" charset="0"/>
                <a:ea typeface="ＭＳ Ｐゴシック" pitchFamily="34" charset="-128"/>
              </a:rPr>
              <a:t>Agriculture And Indudtry</a:t>
            </a:r>
          </a:p>
        </p:txBody>
      </p:sp>
      <p:sp>
        <p:nvSpPr>
          <p:cNvPr id="6147" name="Rectangle 3"/>
          <p:cNvSpPr>
            <a:spLocks noGrp="1" noChangeArrowheads="1"/>
          </p:cNvSpPr>
          <p:nvPr>
            <p:ph type="body" sz="half" idx="1"/>
          </p:nvPr>
        </p:nvSpPr>
        <p:spPr>
          <a:xfrm>
            <a:off x="457200" y="1600200"/>
            <a:ext cx="4038600" cy="5105400"/>
          </a:xfrm>
          <a:extLst>
            <a:ext uri="{FAA26D3D-D897-4be2-8F04-BA451C77F1D7}"/>
          </a:extLst>
        </p:spPr>
        <p:txBody>
          <a:bodyPr rtlCol="0">
            <a:normAutofit/>
          </a:bodyPr>
          <a:lstStyle/>
          <a:p>
            <a:pPr marL="0" indent="0" eaLnBrk="1" fontAlgn="auto" hangingPunct="1">
              <a:spcAft>
                <a:spcPts val="0"/>
              </a:spcAft>
              <a:buFontTx/>
              <a:buNone/>
              <a:defRPr/>
            </a:pPr>
            <a:endParaRPr lang="en-US" sz="2000" dirty="0" smtClean="0">
              <a:ea typeface="+mn-ea"/>
              <a:cs typeface="+mn-cs"/>
            </a:endParaRPr>
          </a:p>
          <a:p>
            <a:pPr eaLnBrk="1" fontAlgn="auto" hangingPunct="1">
              <a:spcAft>
                <a:spcPts val="0"/>
              </a:spcAft>
              <a:buFont typeface="Arial"/>
              <a:buChar char="•"/>
              <a:defRPr/>
            </a:pPr>
            <a:r>
              <a:rPr lang="en-US"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a typeface="+mn-ea"/>
                <a:cs typeface="+mn-cs"/>
              </a:rPr>
              <a:t>Furniture industries were built in different places in North Carolina and one of the most famous owners was Thomas Day and he was a very rare owner because he was a free black. His business was in Caswell County.</a:t>
            </a:r>
          </a:p>
          <a:p>
            <a:pPr eaLnBrk="1" fontAlgn="auto" hangingPunct="1">
              <a:spcAft>
                <a:spcPts val="0"/>
              </a:spcAft>
              <a:buFont typeface="Arial"/>
              <a:buChar char="•"/>
              <a:defRPr/>
            </a:pPr>
            <a:r>
              <a:rPr lang="en-US" sz="1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a typeface="+mn-ea"/>
                <a:cs typeface="+mn-cs"/>
                <a:hlinkClick r:id="rId2"/>
              </a:rPr>
              <a:t>http</a:t>
            </a:r>
            <a:r>
              <a:rPr lang="en-US" sz="1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a typeface="+mn-ea"/>
                <a:cs typeface="+mn-cs"/>
                <a:hlinkClick r:id="rId2"/>
              </a:rPr>
              <a:t>://ncpedia.org/biography/</a:t>
            </a:r>
            <a:r>
              <a:rPr lang="en-US" sz="1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a typeface="+mn-ea"/>
                <a:cs typeface="+mn-cs"/>
                <a:hlinkClick r:id="rId2"/>
              </a:rPr>
              <a:t>day</a:t>
            </a:r>
            <a:r>
              <a:rPr lang="en-US" sz="1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a typeface="+mn-ea"/>
                <a:cs typeface="+mn-cs"/>
              </a:rPr>
              <a:t> </a:t>
            </a:r>
          </a:p>
          <a:p>
            <a:pPr marL="0" indent="0" eaLnBrk="1" fontAlgn="auto" hangingPunct="1">
              <a:spcAft>
                <a:spcPts val="0"/>
              </a:spcAft>
              <a:buFontTx/>
              <a:buNone/>
              <a:defRPr/>
            </a:pPr>
            <a:endParaRPr lang="en-US" sz="1000" dirty="0" smtClean="0">
              <a:ea typeface="+mn-ea"/>
              <a:cs typeface="+mn-cs"/>
            </a:endParaRPr>
          </a:p>
          <a:p>
            <a:pPr eaLnBrk="1" fontAlgn="auto" hangingPunct="1">
              <a:spcAft>
                <a:spcPts val="0"/>
              </a:spcAft>
              <a:buFont typeface="Arial"/>
              <a:buChar char="•"/>
              <a:defRPr/>
            </a:pPr>
            <a:endParaRPr lang="en-US" sz="2000" dirty="0" smtClean="0">
              <a:ea typeface="+mn-ea"/>
              <a:cs typeface="+mn-cs"/>
            </a:endParaRPr>
          </a:p>
        </p:txBody>
      </p:sp>
      <p:sp>
        <p:nvSpPr>
          <p:cNvPr id="6149" name="Rectangle 6"/>
          <p:cNvSpPr>
            <a:spLocks noGrp="1" noChangeArrowheads="1"/>
          </p:cNvSpPr>
          <p:nvPr>
            <p:ph sz="half" idx="2"/>
          </p:nvPr>
        </p:nvSpPr>
        <p:spPr>
          <a:extLst>
            <a:ext uri="{FAA26D3D-D897-4be2-8F04-BA451C77F1D7}"/>
          </a:extLst>
        </p:spPr>
        <p:txBody>
          <a:bodyPr rtlCol="0">
            <a:normAutofit/>
          </a:bodyPr>
          <a:lstStyle/>
          <a:p>
            <a:pPr eaLnBrk="1" fontAlgn="auto" hangingPunct="1">
              <a:spcAft>
                <a:spcPts val="0"/>
              </a:spcAft>
              <a:defRPr/>
            </a:pPr>
            <a:r>
              <a:rPr lang="en-US"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a typeface="+mn-ea"/>
                <a:cs typeface="+mn-cs"/>
              </a:rPr>
              <a:t> John Gray Blount: Washington, Bertie County, NC – farmer, merchant, and </a:t>
            </a:r>
            <a:r>
              <a:rPr lang="en-US" sz="20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a typeface="+mn-ea"/>
                <a:cs typeface="+mn-cs"/>
              </a:rPr>
              <a:t>manufactor</a:t>
            </a:r>
            <a:r>
              <a:rPr lang="en-US"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a typeface="+mn-ea"/>
                <a:cs typeface="+mn-cs"/>
              </a:rPr>
              <a:t>. </a:t>
            </a:r>
            <a:r>
              <a:rPr lang="en-US" sz="1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a typeface="+mn-ea"/>
                <a:cs typeface="+mn-cs"/>
              </a:rPr>
              <a:t>http://</a:t>
            </a:r>
            <a:r>
              <a:rPr lang="en-US" sz="10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a typeface="+mn-ea"/>
                <a:cs typeface="+mn-cs"/>
              </a:rPr>
              <a:t>archive.org</a:t>
            </a:r>
            <a:r>
              <a:rPr lang="en-US" sz="1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a typeface="+mn-ea"/>
                <a:cs typeface="+mn-cs"/>
              </a:rPr>
              <a:t>/stream/johngrayblountpa04blou/johngrayblountpa04blou_djvu.txt</a:t>
            </a:r>
          </a:p>
          <a:p>
            <a:pPr eaLnBrk="1" fontAlgn="auto" hangingPunct="1">
              <a:spcAft>
                <a:spcPts val="0"/>
              </a:spcAft>
              <a:defRPr/>
            </a:pPr>
            <a:endParaRPr lang="en-US" sz="2800" dirty="0">
              <a:ea typeface="+mn-ea"/>
              <a:cs typeface="+mn-cs"/>
            </a:endParaRPr>
          </a:p>
        </p:txBody>
      </p:sp>
      <p:sp>
        <p:nvSpPr>
          <p:cNvPr id="6148" name="AutoShape 5">
            <a:hlinkClick r:id="" action="ppaction://hlinkshowjump?jump=firstslide" highlightClick="1"/>
          </p:cNvPr>
          <p:cNvSpPr>
            <a:spLocks noChangeArrowheads="1"/>
          </p:cNvSpPr>
          <p:nvPr/>
        </p:nvSpPr>
        <p:spPr bwMode="auto">
          <a:xfrm>
            <a:off x="8001000" y="5867400"/>
            <a:ext cx="838200" cy="738188"/>
          </a:xfrm>
          <a:prstGeom prst="actionButtonHom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fontAlgn="base">
              <a:spcBef>
                <a:spcPct val="0"/>
              </a:spcBef>
              <a:spcAft>
                <a:spcPct val="0"/>
              </a:spcAft>
              <a:defRPr/>
            </a:pPr>
            <a:endParaRPr lang="en-US">
              <a:solidFill>
                <a:prstClr val="black"/>
              </a:solidFill>
              <a:latin typeface="Arial" charset="0"/>
              <a:ea typeface="ＭＳ Ｐゴシック" charset="0"/>
            </a:endParaRPr>
          </a:p>
        </p:txBody>
      </p:sp>
    </p:spTree>
    <p:extLst>
      <p:ext uri="{BB962C8B-B14F-4D97-AF65-F5344CB8AC3E}">
        <p14:creationId xmlns:p14="http://schemas.microsoft.com/office/powerpoint/2010/main" val="1542594705"/>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altLang="en-US" sz="4000" smtClean="0">
                <a:latin typeface="Algerian" pitchFamily="82" charset="0"/>
                <a:ea typeface="ＭＳ Ｐゴシック" pitchFamily="34" charset="-128"/>
              </a:rPr>
              <a:t>Exploration And Growth</a:t>
            </a:r>
          </a:p>
        </p:txBody>
      </p:sp>
      <p:sp>
        <p:nvSpPr>
          <p:cNvPr id="6147" name="Rectangle 3"/>
          <p:cNvSpPr>
            <a:spLocks noGrp="1" noChangeArrowheads="1"/>
          </p:cNvSpPr>
          <p:nvPr>
            <p:ph type="body" sz="half" idx="1"/>
          </p:nvPr>
        </p:nvSpPr>
        <p:spPr>
          <a:extLst>
            <a:ext uri="{FAA26D3D-D897-4be2-8F04-BA451C77F1D7}"/>
          </a:extLst>
        </p:spPr>
        <p:txBody>
          <a:bodyPr rtlCol="0">
            <a:normAutofit/>
          </a:bodyPr>
          <a:lstStyle/>
          <a:p>
            <a:pPr marL="0" indent="0" eaLnBrk="1" fontAlgn="auto" hangingPunct="1">
              <a:spcAft>
                <a:spcPts val="0"/>
              </a:spcAft>
              <a:buFontTx/>
              <a:buNone/>
              <a:defRPr/>
            </a:pPr>
            <a:r>
              <a:rPr lang="en-US"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a typeface="+mn-ea"/>
                <a:cs typeface="+mn-cs"/>
              </a:rPr>
              <a:t>During the late 1700s, a growing Fayetteville in many ways become the political center of the State. A new courthouse and a jail opened in 1786.</a:t>
            </a:r>
          </a:p>
          <a:p>
            <a:pPr marL="0" indent="0" eaLnBrk="1" fontAlgn="auto" hangingPunct="1">
              <a:spcAft>
                <a:spcPts val="0"/>
              </a:spcAft>
              <a:buFontTx/>
              <a:buNone/>
              <a:defRPr/>
            </a:pPr>
            <a:r>
              <a:rPr lang="en-US" sz="1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a typeface="+mn-ea"/>
                <a:cs typeface="+mn-cs"/>
                <a:hlinkClick r:id="rId2"/>
              </a:rPr>
              <a:t>http://www.northcarolinahistory.org/commentary/125/</a:t>
            </a:r>
            <a:r>
              <a:rPr lang="en-US" sz="1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a typeface="+mn-ea"/>
                <a:cs typeface="+mn-cs"/>
                <a:hlinkClick r:id="rId2"/>
              </a:rPr>
              <a:t>entry</a:t>
            </a:r>
            <a:endParaRPr lang="en-US" sz="1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a typeface="+mn-ea"/>
              <a:cs typeface="+mn-cs"/>
            </a:endParaRPr>
          </a:p>
          <a:p>
            <a:pPr marL="0" indent="0" eaLnBrk="1" fontAlgn="auto" hangingPunct="1">
              <a:spcAft>
                <a:spcPts val="0"/>
              </a:spcAft>
              <a:buFontTx/>
              <a:buNone/>
              <a:defRPr/>
            </a:pPr>
            <a:endParaRPr lang="en-US" sz="1000" dirty="0">
              <a:ea typeface="+mn-ea"/>
              <a:cs typeface="+mn-cs"/>
            </a:endParaRPr>
          </a:p>
          <a:p>
            <a:pPr marL="0" indent="0" eaLnBrk="1" fontAlgn="auto" hangingPunct="1">
              <a:spcAft>
                <a:spcPts val="0"/>
              </a:spcAft>
              <a:buFontTx/>
              <a:buNone/>
              <a:defRPr/>
            </a:pPr>
            <a:endParaRPr lang="en-US" sz="1000" dirty="0">
              <a:ea typeface="+mn-ea"/>
              <a:cs typeface="+mn-cs"/>
            </a:endParaRPr>
          </a:p>
        </p:txBody>
      </p:sp>
      <p:sp>
        <p:nvSpPr>
          <p:cNvPr id="6149" name="Rectangle 6"/>
          <p:cNvSpPr>
            <a:spLocks noGrp="1" noChangeArrowheads="1"/>
          </p:cNvSpPr>
          <p:nvPr>
            <p:ph sz="half" idx="2"/>
          </p:nvPr>
        </p:nvSpPr>
        <p:spPr>
          <a:extLst>
            <a:ext uri="{FAA26D3D-D897-4be2-8F04-BA451C77F1D7}"/>
          </a:extLst>
        </p:spPr>
        <p:txBody>
          <a:bodyPr rtlCol="0">
            <a:normAutofit/>
          </a:bodyPr>
          <a:lstStyle/>
          <a:p>
            <a:pPr marL="0" indent="0" eaLnBrk="1" fontAlgn="auto" hangingPunct="1">
              <a:spcAft>
                <a:spcPts val="0"/>
              </a:spcAft>
              <a:buFontTx/>
              <a:buNone/>
              <a:defRPr/>
            </a:pPr>
            <a:r>
              <a:rPr lang="en-US"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a typeface="+mn-ea"/>
                <a:cs typeface="+mn-cs"/>
              </a:rPr>
              <a:t>On November 21, NC became the 12</a:t>
            </a:r>
            <a:r>
              <a:rPr lang="en-US" sz="2000" b="1" cap="all" baseline="3000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a typeface="+mn-ea"/>
                <a:cs typeface="+mn-cs"/>
              </a:rPr>
              <a:t>th</a:t>
            </a:r>
            <a:r>
              <a:rPr lang="en-US"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a typeface="+mn-ea"/>
                <a:cs typeface="+mn-cs"/>
              </a:rPr>
              <a:t> state of U.S. of America.</a:t>
            </a:r>
          </a:p>
          <a:p>
            <a:pPr marL="0" indent="0" eaLnBrk="1" fontAlgn="auto" hangingPunct="1">
              <a:spcAft>
                <a:spcPts val="0"/>
              </a:spcAft>
              <a:buFontTx/>
              <a:buNone/>
              <a:defRPr/>
            </a:pPr>
            <a:r>
              <a:rPr lang="en-US" sz="1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a typeface="+mn-ea"/>
                <a:cs typeface="+mn-cs"/>
                <a:hlinkClick r:id="rId3"/>
              </a:rPr>
              <a:t>http://www.enchantedlearning.com/usa/states/northcarolina/</a:t>
            </a:r>
            <a:endParaRPr lang="en-US" sz="1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a typeface="+mn-ea"/>
              <a:cs typeface="+mn-cs"/>
            </a:endParaRPr>
          </a:p>
          <a:p>
            <a:pPr eaLnBrk="1" fontAlgn="auto" hangingPunct="1">
              <a:spcAft>
                <a:spcPts val="0"/>
              </a:spcAft>
              <a:defRPr/>
            </a:pPr>
            <a:endParaRPr lang="en-US" sz="2800" dirty="0">
              <a:ea typeface="+mn-ea"/>
              <a:cs typeface="+mn-cs"/>
            </a:endParaRPr>
          </a:p>
        </p:txBody>
      </p:sp>
      <p:sp>
        <p:nvSpPr>
          <p:cNvPr id="6148" name="AutoShape 5">
            <a:hlinkClick r:id="" action="ppaction://hlinkshowjump?jump=firstslide" highlightClick="1"/>
          </p:cNvPr>
          <p:cNvSpPr>
            <a:spLocks noChangeArrowheads="1"/>
          </p:cNvSpPr>
          <p:nvPr/>
        </p:nvSpPr>
        <p:spPr bwMode="auto">
          <a:xfrm>
            <a:off x="8001000" y="5867400"/>
            <a:ext cx="838200" cy="738188"/>
          </a:xfrm>
          <a:prstGeom prst="actionButtonHom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fontAlgn="base">
              <a:spcBef>
                <a:spcPct val="0"/>
              </a:spcBef>
              <a:spcAft>
                <a:spcPct val="0"/>
              </a:spcAft>
              <a:defRPr/>
            </a:pPr>
            <a:endParaRPr lang="en-US">
              <a:solidFill>
                <a:prstClr val="black"/>
              </a:solidFill>
              <a:latin typeface="Arial" charset="0"/>
              <a:ea typeface="ＭＳ Ｐゴシック" charset="0"/>
            </a:endParaRPr>
          </a:p>
        </p:txBody>
      </p:sp>
    </p:spTree>
    <p:extLst>
      <p:ext uri="{BB962C8B-B14F-4D97-AF65-F5344CB8AC3E}">
        <p14:creationId xmlns:p14="http://schemas.microsoft.com/office/powerpoint/2010/main" val="4176875551"/>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altLang="en-US" sz="4000" smtClean="0">
                <a:latin typeface="Algerian" pitchFamily="82" charset="0"/>
                <a:ea typeface="ＭＳ Ｐゴシック" pitchFamily="34" charset="-128"/>
              </a:rPr>
              <a:t>Transportation</a:t>
            </a:r>
          </a:p>
        </p:txBody>
      </p:sp>
      <p:sp>
        <p:nvSpPr>
          <p:cNvPr id="6147" name="Rectangle 3"/>
          <p:cNvSpPr>
            <a:spLocks noGrp="1" noChangeArrowheads="1"/>
          </p:cNvSpPr>
          <p:nvPr>
            <p:ph type="body" sz="half" idx="1"/>
          </p:nvPr>
        </p:nvSpPr>
        <p:spPr>
          <a:xfrm>
            <a:off x="533400" y="1524000"/>
            <a:ext cx="8153400" cy="1066800"/>
          </a:xfrm>
          <a:extLst>
            <a:ext uri="{FAA26D3D-D897-4be2-8F04-BA451C77F1D7}"/>
          </a:extLst>
        </p:spPr>
        <p:txBody>
          <a:bodyPr rtlCol="0">
            <a:normAutofit/>
          </a:bodyPr>
          <a:lstStyle/>
          <a:p>
            <a:pPr marL="0" indent="0" algn="ctr" eaLnBrk="1" fontAlgn="auto" hangingPunct="1">
              <a:spcAft>
                <a:spcPts val="0"/>
              </a:spcAft>
              <a:buFontTx/>
              <a:buNone/>
              <a:defRPr/>
            </a:pPr>
            <a:r>
              <a:rPr lang="en-US" sz="1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a typeface="+mn-ea"/>
                <a:cs typeface="+mn-cs"/>
              </a:rPr>
              <a:t>The transportation back then were horse, buggies, Conestoga Wagon, wooden boats, Colonial Bateau, sail boats, wooden gunboats, and they walked. </a:t>
            </a:r>
            <a:endParaRPr lang="en-US" sz="1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a typeface="+mn-ea"/>
              <a:cs typeface="+mn-cs"/>
            </a:endParaRPr>
          </a:p>
        </p:txBody>
      </p:sp>
      <p:sp>
        <p:nvSpPr>
          <p:cNvPr id="6148" name="AutoShape 5">
            <a:hlinkClick r:id="" action="ppaction://hlinkshowjump?jump=firstslide" highlightClick="1"/>
          </p:cNvPr>
          <p:cNvSpPr>
            <a:spLocks noChangeArrowheads="1"/>
          </p:cNvSpPr>
          <p:nvPr/>
        </p:nvSpPr>
        <p:spPr bwMode="auto">
          <a:xfrm>
            <a:off x="8077200" y="5638800"/>
            <a:ext cx="838200" cy="738188"/>
          </a:xfrm>
          <a:prstGeom prst="actionButtonHom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fontAlgn="base">
              <a:spcBef>
                <a:spcPct val="0"/>
              </a:spcBef>
              <a:spcAft>
                <a:spcPct val="0"/>
              </a:spcAft>
              <a:defRPr/>
            </a:pPr>
            <a:endParaRPr lang="en-US">
              <a:solidFill>
                <a:prstClr val="black"/>
              </a:solidFill>
              <a:latin typeface="Arial" charset="0"/>
              <a:ea typeface="ＭＳ Ｐゴシック" charset="0"/>
            </a:endParaRPr>
          </a:p>
        </p:txBody>
      </p:sp>
      <p:sp>
        <p:nvSpPr>
          <p:cNvPr id="32773" name="TextBox 1"/>
          <p:cNvSpPr txBox="1">
            <a:spLocks noChangeArrowheads="1"/>
          </p:cNvSpPr>
          <p:nvPr/>
        </p:nvSpPr>
        <p:spPr bwMode="auto">
          <a:xfrm>
            <a:off x="1066800" y="2286000"/>
            <a:ext cx="6477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2000"/>
              </a:spcBef>
              <a:buSzPct val="90000"/>
              <a:buBlip>
                <a:blip r:embed="rId2"/>
              </a:buBlip>
              <a:defRPr sz="2400">
                <a:solidFill>
                  <a:schemeClr val="tx1"/>
                </a:solidFill>
                <a:latin typeface="Goudy Old Style" pitchFamily="18" charset="0"/>
                <a:ea typeface="ＭＳ Ｐゴシック" pitchFamily="34" charset="-128"/>
              </a:defRPr>
            </a:lvl1pPr>
            <a:lvl2pPr marL="742950" indent="-285750" eaLnBrk="0" hangingPunct="0">
              <a:spcBef>
                <a:spcPts val="600"/>
              </a:spcBef>
              <a:buSzPct val="90000"/>
              <a:buBlip>
                <a:blip r:embed="rId3"/>
              </a:buBlip>
              <a:defRPr sz="2200">
                <a:solidFill>
                  <a:schemeClr val="tx1"/>
                </a:solidFill>
                <a:latin typeface="Goudy Old Style" pitchFamily="18" charset="0"/>
                <a:ea typeface="ＭＳ Ｐゴシック" pitchFamily="34" charset="-128"/>
              </a:defRPr>
            </a:lvl2pPr>
            <a:lvl3pPr marL="1143000" indent="-228600" eaLnBrk="0" hangingPunct="0">
              <a:spcBef>
                <a:spcPts val="600"/>
              </a:spcBef>
              <a:buSzPct val="90000"/>
              <a:buBlip>
                <a:blip r:embed="rId4"/>
              </a:buBlip>
              <a:defRPr sz="2000">
                <a:solidFill>
                  <a:schemeClr val="tx1"/>
                </a:solidFill>
                <a:latin typeface="Goudy Old Style" pitchFamily="18" charset="0"/>
                <a:ea typeface="ＭＳ Ｐゴシック" pitchFamily="34" charset="-128"/>
              </a:defRPr>
            </a:lvl3pPr>
            <a:lvl4pPr marL="1600200" indent="-228600" eaLnBrk="0" hangingPunct="0">
              <a:spcBef>
                <a:spcPts val="600"/>
              </a:spcBef>
              <a:buSzPct val="90000"/>
              <a:buBlip>
                <a:blip r:embed="rId4"/>
              </a:buBlip>
              <a:defRPr>
                <a:solidFill>
                  <a:schemeClr val="tx1"/>
                </a:solidFill>
                <a:latin typeface="Goudy Old Style" pitchFamily="18" charset="0"/>
                <a:ea typeface="ＭＳ Ｐゴシック" pitchFamily="34" charset="-128"/>
              </a:defRPr>
            </a:lvl4pPr>
            <a:lvl5pPr marL="2057400" indent="-228600" eaLnBrk="0" hangingPunct="0">
              <a:spcBef>
                <a:spcPts val="600"/>
              </a:spcBef>
              <a:buSzPct val="90000"/>
              <a:buBlip>
                <a:blip r:embed="rId4"/>
              </a:buBlip>
              <a:defRPr>
                <a:solidFill>
                  <a:schemeClr val="tx1"/>
                </a:solidFill>
                <a:latin typeface="Goudy Old Style" pitchFamily="18" charset="0"/>
                <a:ea typeface="ＭＳ Ｐゴシック" pitchFamily="34" charset="-128"/>
              </a:defRPr>
            </a:lvl5pPr>
            <a:lvl6pPr marL="2514600" indent="-228600" eaLnBrk="0" fontAlgn="base" hangingPunct="0">
              <a:spcBef>
                <a:spcPts val="600"/>
              </a:spcBef>
              <a:spcAft>
                <a:spcPct val="0"/>
              </a:spcAft>
              <a:buSzPct val="90000"/>
              <a:buBlip>
                <a:blip r:embed="rId4"/>
              </a:buBlip>
              <a:defRPr>
                <a:solidFill>
                  <a:schemeClr val="tx1"/>
                </a:solidFill>
                <a:latin typeface="Goudy Old Style" pitchFamily="18" charset="0"/>
                <a:ea typeface="ＭＳ Ｐゴシック" pitchFamily="34" charset="-128"/>
              </a:defRPr>
            </a:lvl6pPr>
            <a:lvl7pPr marL="2971800" indent="-228600" eaLnBrk="0" fontAlgn="base" hangingPunct="0">
              <a:spcBef>
                <a:spcPts val="600"/>
              </a:spcBef>
              <a:spcAft>
                <a:spcPct val="0"/>
              </a:spcAft>
              <a:buSzPct val="90000"/>
              <a:buBlip>
                <a:blip r:embed="rId4"/>
              </a:buBlip>
              <a:defRPr>
                <a:solidFill>
                  <a:schemeClr val="tx1"/>
                </a:solidFill>
                <a:latin typeface="Goudy Old Style" pitchFamily="18" charset="0"/>
                <a:ea typeface="ＭＳ Ｐゴシック" pitchFamily="34" charset="-128"/>
              </a:defRPr>
            </a:lvl7pPr>
            <a:lvl8pPr marL="3429000" indent="-228600" eaLnBrk="0" fontAlgn="base" hangingPunct="0">
              <a:spcBef>
                <a:spcPts val="600"/>
              </a:spcBef>
              <a:spcAft>
                <a:spcPct val="0"/>
              </a:spcAft>
              <a:buSzPct val="90000"/>
              <a:buBlip>
                <a:blip r:embed="rId4"/>
              </a:buBlip>
              <a:defRPr>
                <a:solidFill>
                  <a:schemeClr val="tx1"/>
                </a:solidFill>
                <a:latin typeface="Goudy Old Style" pitchFamily="18" charset="0"/>
                <a:ea typeface="ＭＳ Ｐゴシック" pitchFamily="34" charset="-128"/>
              </a:defRPr>
            </a:lvl8pPr>
            <a:lvl9pPr marL="3886200" indent="-228600" eaLnBrk="0" fontAlgn="base" hangingPunct="0">
              <a:spcBef>
                <a:spcPts val="600"/>
              </a:spcBef>
              <a:spcAft>
                <a:spcPct val="0"/>
              </a:spcAft>
              <a:buSzPct val="90000"/>
              <a:buBlip>
                <a:blip r:embed="rId4"/>
              </a:buBlip>
              <a:defRPr>
                <a:solidFill>
                  <a:schemeClr val="tx1"/>
                </a:solidFill>
                <a:latin typeface="Goudy Old Style" pitchFamily="18" charset="0"/>
                <a:ea typeface="ＭＳ Ｐゴシック" pitchFamily="34" charset="-128"/>
              </a:defRPr>
            </a:lvl9pPr>
          </a:lstStyle>
          <a:p>
            <a:pPr algn="ctr" eaLnBrk="1" fontAlgn="base" hangingPunct="1">
              <a:spcBef>
                <a:spcPct val="0"/>
              </a:spcBef>
              <a:spcAft>
                <a:spcPct val="0"/>
              </a:spcAft>
              <a:buSzTx/>
              <a:buFontTx/>
              <a:buNone/>
            </a:pPr>
            <a:r>
              <a:rPr lang="en-US" altLang="en-US" sz="1800" smtClean="0">
                <a:solidFill>
                  <a:prstClr val="black"/>
                </a:solidFill>
                <a:latin typeface="Arial" charset="0"/>
                <a:hlinkClick r:id="rId5"/>
              </a:rPr>
              <a:t>http://ncpedia.org/gunboats-wooden</a:t>
            </a:r>
            <a:endParaRPr lang="en-US" altLang="en-US" sz="1800" smtClean="0">
              <a:solidFill>
                <a:prstClr val="black"/>
              </a:solidFill>
              <a:latin typeface="Arial" charset="0"/>
            </a:endParaRPr>
          </a:p>
          <a:p>
            <a:pPr algn="ctr" eaLnBrk="1" fontAlgn="base" hangingPunct="1">
              <a:spcBef>
                <a:spcPct val="0"/>
              </a:spcBef>
              <a:spcAft>
                <a:spcPct val="0"/>
              </a:spcAft>
              <a:buSzTx/>
              <a:buFontTx/>
              <a:buNone/>
            </a:pPr>
            <a:r>
              <a:rPr lang="en-US" altLang="en-US" sz="1800" smtClean="0">
                <a:solidFill>
                  <a:prstClr val="black"/>
                </a:solidFill>
                <a:latin typeface="Arial" charset="0"/>
                <a:hlinkClick r:id="rId6"/>
              </a:rPr>
              <a:t>http://www.transchool.lee.army.mil/museum/transportation%20museum/revolutionary.htm</a:t>
            </a:r>
            <a:endParaRPr lang="en-US" altLang="en-US" sz="1800" smtClean="0">
              <a:solidFill>
                <a:prstClr val="black"/>
              </a:solidFill>
              <a:latin typeface="Arial" charset="0"/>
            </a:endParaRPr>
          </a:p>
          <a:p>
            <a:pPr algn="ctr" eaLnBrk="1" fontAlgn="base" hangingPunct="1">
              <a:spcBef>
                <a:spcPct val="0"/>
              </a:spcBef>
              <a:spcAft>
                <a:spcPct val="0"/>
              </a:spcAft>
              <a:buSzTx/>
              <a:buFontTx/>
              <a:buNone/>
            </a:pPr>
            <a:endParaRPr lang="en-US" altLang="en-US" sz="1800" smtClean="0">
              <a:solidFill>
                <a:prstClr val="black"/>
              </a:solidFill>
              <a:latin typeface="Arial" charset="0"/>
            </a:endParaRPr>
          </a:p>
        </p:txBody>
      </p:sp>
      <p:pic>
        <p:nvPicPr>
          <p:cNvPr id="32774" name="Picture 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133600" y="3733800"/>
            <a:ext cx="4173538"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3589340"/>
      </p:ext>
    </p:extLst>
  </p:cSld>
  <p:clrMapOvr>
    <a:masterClrMapping/>
  </p:clrMapOvr>
  <p:transition spd="slow">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 Id="rId5" Type="http://schemas.openxmlformats.org/officeDocument/2006/relationships/image" Target="../media/image5.jpeg"/><Relationship Id="rId4" Type="http://schemas.openxmlformats.org/officeDocument/2006/relationships/image" Target="../media/image4.jpeg"/></Relationships>
</file>

<file path=ppt/theme/theme1.xml><?xml version="1.0" encoding="utf-8"?>
<a:theme xmlns:a="http://schemas.openxmlformats.org/drawingml/2006/main" name="Inkwell">
  <a:themeElements>
    <a:clrScheme name="Inkwell">
      <a:dk1>
        <a:sysClr val="windowText" lastClr="000000"/>
      </a:dk1>
      <a:lt1>
        <a:sysClr val="window" lastClr="FFFFFF"/>
      </a:lt1>
      <a:dk2>
        <a:srgbClr val="584D2E"/>
      </a:dk2>
      <a:lt2>
        <a:srgbClr val="EFE7C3"/>
      </a:lt2>
      <a:accent1>
        <a:srgbClr val="860908"/>
      </a:accent1>
      <a:accent2>
        <a:srgbClr val="4A0505"/>
      </a:accent2>
      <a:accent3>
        <a:srgbClr val="7A500A"/>
      </a:accent3>
      <a:accent4>
        <a:srgbClr val="C47810"/>
      </a:accent4>
      <a:accent5>
        <a:srgbClr val="827752"/>
      </a:accent5>
      <a:accent6>
        <a:srgbClr val="B5BB83"/>
      </a:accent6>
      <a:hlink>
        <a:srgbClr val="C47810"/>
      </a:hlink>
      <a:folHlink>
        <a:srgbClr val="F0A43A"/>
      </a:folHlink>
    </a:clrScheme>
    <a:fontScheme name="Inkwell">
      <a:majorFont>
        <a:latin typeface="Goudy Old Style"/>
        <a:ea typeface=""/>
        <a:cs typeface=""/>
        <a:font script="Jpan" typeface="ＭＳ 明朝"/>
        <a:font script="Hans" typeface="宋体"/>
        <a:font script="Hant" typeface="新細明體"/>
      </a:majorFont>
      <a:minorFont>
        <a:latin typeface="Goudy Old Style"/>
        <a:ea typeface=""/>
        <a:cs typeface=""/>
        <a:font script="Jpan" typeface="ＭＳ 明朝"/>
        <a:font script="Hans" typeface="宋体"/>
        <a:font script="Hant" typeface="新細明體"/>
      </a:minorFont>
    </a:fontScheme>
    <a:fmtScheme name="Inkwell">
      <a:fillStyleLst>
        <a:solidFill>
          <a:schemeClr val="phClr"/>
        </a:solidFill>
        <a:blipFill rotWithShape="1">
          <a:blip xmlns:r="http://schemas.openxmlformats.org/officeDocument/2006/relationships" r:embed="rId1">
            <a:duotone>
              <a:schemeClr val="phClr">
                <a:shade val="30000"/>
              </a:schemeClr>
              <a:schemeClr val="phClr">
                <a:alpha val="10000"/>
                <a:satMod val="120000"/>
              </a:schemeClr>
            </a:duotone>
          </a:blip>
          <a:stretch/>
        </a:blipFill>
        <a:blipFill rotWithShape="1">
          <a:blip xmlns:r="http://schemas.openxmlformats.org/officeDocument/2006/relationships" r:embed="rId2">
            <a:duotone>
              <a:schemeClr val="phClr">
                <a:shade val="30000"/>
                <a:satMod val="150000"/>
              </a:schemeClr>
              <a:schemeClr val="phClr">
                <a:alpha val="10000"/>
                <a:satMod val="120000"/>
              </a:schemeClr>
            </a:duotone>
          </a:blip>
          <a:stretch/>
        </a:blipFill>
      </a:fillStyleLst>
      <a:lnStyleLst>
        <a:ln w="12700" cap="flat" cmpd="sng" algn="ctr">
          <a:solidFill>
            <a:schemeClr val="phClr">
              <a:shade val="95000"/>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38100" dir="5400000" rotWithShape="0">
              <a:srgbClr val="000000">
                <a:alpha val="75000"/>
              </a:srgbClr>
            </a:outerShdw>
          </a:effectLst>
        </a:effectStyle>
        <a:effectStyle>
          <a:effectLst>
            <a:outerShdw blurRad="38100" dist="25400" dir="5400000" rotWithShape="0">
              <a:srgbClr val="000000">
                <a:alpha val="75000"/>
              </a:srgbClr>
            </a:outerShdw>
            <a:softEdge rad="25400"/>
          </a:effectLst>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593</Words>
  <Application>Microsoft Office PowerPoint</Application>
  <PresentationFormat>On-screen Show (4:3)</PresentationFormat>
  <Paragraphs>53</Paragraphs>
  <Slides>10</Slides>
  <Notes>1</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Inkwell</vt:lpstr>
      <vt:lpstr>PowerPoint Presentation</vt:lpstr>
      <vt:lpstr>Overview</vt:lpstr>
      <vt:lpstr>People</vt:lpstr>
      <vt:lpstr>Major Conflicts</vt:lpstr>
      <vt:lpstr>Major Events</vt:lpstr>
      <vt:lpstr>Government</vt:lpstr>
      <vt:lpstr>Agriculture And Indudtry</vt:lpstr>
      <vt:lpstr>Exploration And Growth</vt:lpstr>
      <vt:lpstr>Transportation</vt:lpstr>
      <vt:lpstr>Technology And Inventions </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Cookie</dc:creator>
  <cp:lastModifiedBy>Cookie</cp:lastModifiedBy>
  <cp:revision>1</cp:revision>
  <dcterms:created xsi:type="dcterms:W3CDTF">2015-08-06T14:24:22Z</dcterms:created>
  <dcterms:modified xsi:type="dcterms:W3CDTF">2015-08-06T14:25:34Z</dcterms:modified>
</cp:coreProperties>
</file>